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4"/>
  </p:sldMasterIdLst>
  <p:notesMasterIdLst>
    <p:notesMasterId r:id="rId56"/>
  </p:notesMasterIdLst>
  <p:sldIdLst>
    <p:sldId id="426" r:id="rId5"/>
    <p:sldId id="427" r:id="rId6"/>
    <p:sldId id="434" r:id="rId7"/>
    <p:sldId id="428" r:id="rId8"/>
    <p:sldId id="500" r:id="rId9"/>
    <p:sldId id="458" r:id="rId10"/>
    <p:sldId id="409" r:id="rId11"/>
    <p:sldId id="455" r:id="rId12"/>
    <p:sldId id="463" r:id="rId13"/>
    <p:sldId id="459" r:id="rId14"/>
    <p:sldId id="502" r:id="rId15"/>
    <p:sldId id="460" r:id="rId16"/>
    <p:sldId id="461" r:id="rId17"/>
    <p:sldId id="496" r:id="rId18"/>
    <p:sldId id="462" r:id="rId19"/>
    <p:sldId id="482" r:id="rId20"/>
    <p:sldId id="433" r:id="rId21"/>
    <p:sldId id="466" r:id="rId22"/>
    <p:sldId id="411" r:id="rId23"/>
    <p:sldId id="469" r:id="rId24"/>
    <p:sldId id="476" r:id="rId25"/>
    <p:sldId id="483" r:id="rId26"/>
    <p:sldId id="470" r:id="rId27"/>
    <p:sldId id="478" r:id="rId28"/>
    <p:sldId id="472" r:id="rId29"/>
    <p:sldId id="473" r:id="rId30"/>
    <p:sldId id="474" r:id="rId31"/>
    <p:sldId id="475" r:id="rId32"/>
    <p:sldId id="481" r:id="rId33"/>
    <p:sldId id="479" r:id="rId34"/>
    <p:sldId id="484" r:id="rId35"/>
    <p:sldId id="485" r:id="rId36"/>
    <p:sldId id="486" r:id="rId37"/>
    <p:sldId id="487" r:id="rId38"/>
    <p:sldId id="489" r:id="rId39"/>
    <p:sldId id="490" r:id="rId40"/>
    <p:sldId id="491" r:id="rId41"/>
    <p:sldId id="492" r:id="rId42"/>
    <p:sldId id="493" r:id="rId43"/>
    <p:sldId id="494" r:id="rId44"/>
    <p:sldId id="497" r:id="rId45"/>
    <p:sldId id="488" r:id="rId46"/>
    <p:sldId id="498" r:id="rId47"/>
    <p:sldId id="499" r:id="rId48"/>
    <p:sldId id="468" r:id="rId49"/>
    <p:sldId id="457" r:id="rId50"/>
    <p:sldId id="437" r:id="rId51"/>
    <p:sldId id="438" r:id="rId52"/>
    <p:sldId id="495" r:id="rId53"/>
    <p:sldId id="480" r:id="rId54"/>
    <p:sldId id="50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841"/>
    <a:srgbClr val="FFFFFF"/>
    <a:srgbClr val="166476"/>
    <a:srgbClr val="38AFA9"/>
    <a:srgbClr val="FFD65C"/>
    <a:srgbClr val="35DE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26166-9A57-14B9-3533-36542B27C2FC}" v="280" dt="2025-10-21T03:27:39.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Votano" userId="S::bvotano@myjmc.edu.au::786e63de-0c7f-462d-b5aa-6a35610185cc" providerId="AD" clId="Web-{4038B3DC-270A-C805-DEFC-3CC54B3343D8}"/>
    <pc:docChg chg="addSld modSld sldOrd">
      <pc:chgData name="Brendan Votano" userId="S::bvotano@myjmc.edu.au::786e63de-0c7f-462d-b5aa-6a35610185cc" providerId="AD" clId="Web-{4038B3DC-270A-C805-DEFC-3CC54B3343D8}" dt="2025-10-02T06:22:31.506" v="793" actId="20577"/>
      <pc:docMkLst>
        <pc:docMk/>
      </pc:docMkLst>
      <pc:sldChg chg="addSp modSp">
        <pc:chgData name="Brendan Votano" userId="S::bvotano@myjmc.edu.au::786e63de-0c7f-462d-b5aa-6a35610185cc" providerId="AD" clId="Web-{4038B3DC-270A-C805-DEFC-3CC54B3343D8}" dt="2025-10-02T01:14:27.942" v="42" actId="20577"/>
        <pc:sldMkLst>
          <pc:docMk/>
          <pc:sldMk cId="1248235945" sldId="428"/>
        </pc:sldMkLst>
        <pc:spChg chg="add mod">
          <ac:chgData name="Brendan Votano" userId="S::bvotano@myjmc.edu.au::786e63de-0c7f-462d-b5aa-6a35610185cc" providerId="AD" clId="Web-{4038B3DC-270A-C805-DEFC-3CC54B3343D8}" dt="2025-10-02T01:13:47.894" v="36" actId="1076"/>
          <ac:spMkLst>
            <pc:docMk/>
            <pc:sldMk cId="1248235945" sldId="428"/>
            <ac:spMk id="4" creationId="{11307B1B-1E90-94BB-9C14-B93B1C29AA77}"/>
          </ac:spMkLst>
        </pc:spChg>
        <pc:spChg chg="add mod">
          <ac:chgData name="Brendan Votano" userId="S::bvotano@myjmc.edu.au::786e63de-0c7f-462d-b5aa-6a35610185cc" providerId="AD" clId="Web-{4038B3DC-270A-C805-DEFC-3CC54B3343D8}" dt="2025-10-02T01:13:40.113" v="35" actId="20577"/>
          <ac:spMkLst>
            <pc:docMk/>
            <pc:sldMk cId="1248235945" sldId="428"/>
            <ac:spMk id="7" creationId="{546D4FC1-F9BF-C791-3562-9445BD287AE1}"/>
          </ac:spMkLst>
        </pc:spChg>
        <pc:spChg chg="add mod">
          <ac:chgData name="Brendan Votano" userId="S::bvotano@myjmc.edu.au::786e63de-0c7f-462d-b5aa-6a35610185cc" providerId="AD" clId="Web-{4038B3DC-270A-C805-DEFC-3CC54B3343D8}" dt="2025-10-02T01:14:27.942" v="42" actId="20577"/>
          <ac:spMkLst>
            <pc:docMk/>
            <pc:sldMk cId="1248235945" sldId="428"/>
            <ac:spMk id="9" creationId="{40E2D9AB-843A-3471-0AD8-30C85EB8F6DD}"/>
          </ac:spMkLst>
        </pc:spChg>
        <pc:picChg chg="add mod">
          <ac:chgData name="Brendan Votano" userId="S::bvotano@myjmc.edu.au::786e63de-0c7f-462d-b5aa-6a35610185cc" providerId="AD" clId="Web-{4038B3DC-270A-C805-DEFC-3CC54B3343D8}" dt="2025-10-01T23:00:24.500" v="2" actId="1076"/>
          <ac:picMkLst>
            <pc:docMk/>
            <pc:sldMk cId="1248235945" sldId="428"/>
            <ac:picMk id="3" creationId="{34C3DD7F-59EB-315F-F6CE-C4DA480ADA6D}"/>
          </ac:picMkLst>
        </pc:picChg>
      </pc:sldChg>
      <pc:sldChg chg="modSp">
        <pc:chgData name="Brendan Votano" userId="S::bvotano@myjmc.edu.au::786e63de-0c7f-462d-b5aa-6a35610185cc" providerId="AD" clId="Web-{4038B3DC-270A-C805-DEFC-3CC54B3343D8}" dt="2025-10-02T01:14:01.738" v="37"/>
        <pc:sldMkLst>
          <pc:docMk/>
          <pc:sldMk cId="4043642323" sldId="434"/>
        </pc:sldMkLst>
        <pc:picChg chg="ord">
          <ac:chgData name="Brendan Votano" userId="S::bvotano@myjmc.edu.au::786e63de-0c7f-462d-b5aa-6a35610185cc" providerId="AD" clId="Web-{4038B3DC-270A-C805-DEFC-3CC54B3343D8}" dt="2025-10-02T01:14:01.738" v="37"/>
          <ac:picMkLst>
            <pc:docMk/>
            <pc:sldMk cId="4043642323" sldId="434"/>
            <ac:picMk id="8" creationId="{8C4DC14C-64E6-E983-E39F-70D97DF187E1}"/>
          </ac:picMkLst>
        </pc:picChg>
      </pc:sldChg>
      <pc:sldChg chg="modSp">
        <pc:chgData name="Brendan Votano" userId="S::bvotano@myjmc.edu.au::786e63de-0c7f-462d-b5aa-6a35610185cc" providerId="AD" clId="Web-{4038B3DC-270A-C805-DEFC-3CC54B3343D8}" dt="2025-10-02T05:25:42.346" v="484" actId="20577"/>
        <pc:sldMkLst>
          <pc:docMk/>
          <pc:sldMk cId="2264538116" sldId="455"/>
        </pc:sldMkLst>
        <pc:spChg chg="mod">
          <ac:chgData name="Brendan Votano" userId="S::bvotano@myjmc.edu.au::786e63de-0c7f-462d-b5aa-6a35610185cc" providerId="AD" clId="Web-{4038B3DC-270A-C805-DEFC-3CC54B3343D8}" dt="2025-10-02T01:27:57.888" v="94" actId="20577"/>
          <ac:spMkLst>
            <pc:docMk/>
            <pc:sldMk cId="2264538116" sldId="455"/>
            <ac:spMk id="3" creationId="{F9F1B058-8D17-102A-A340-2A4C4A4985ED}"/>
          </ac:spMkLst>
        </pc:spChg>
        <pc:spChg chg="mod">
          <ac:chgData name="Brendan Votano" userId="S::bvotano@myjmc.edu.au::786e63de-0c7f-462d-b5aa-6a35610185cc" providerId="AD" clId="Web-{4038B3DC-270A-C805-DEFC-3CC54B3343D8}" dt="2025-10-02T05:25:36.815" v="482" actId="20577"/>
          <ac:spMkLst>
            <pc:docMk/>
            <pc:sldMk cId="2264538116" sldId="455"/>
            <ac:spMk id="6" creationId="{FB330923-A860-B66D-4ACE-74A86B4D01B4}"/>
          </ac:spMkLst>
        </pc:spChg>
        <pc:spChg chg="mod">
          <ac:chgData name="Brendan Votano" userId="S::bvotano@myjmc.edu.au::786e63de-0c7f-462d-b5aa-6a35610185cc" providerId="AD" clId="Web-{4038B3DC-270A-C805-DEFC-3CC54B3343D8}" dt="2025-10-02T01:28:00.123" v="95" actId="20577"/>
          <ac:spMkLst>
            <pc:docMk/>
            <pc:sldMk cId="2264538116" sldId="455"/>
            <ac:spMk id="12" creationId="{B9DAFE0D-C56F-875F-BDE5-02B4669AD4AC}"/>
          </ac:spMkLst>
        </pc:spChg>
        <pc:spChg chg="mod">
          <ac:chgData name="Brendan Votano" userId="S::bvotano@myjmc.edu.au::786e63de-0c7f-462d-b5aa-6a35610185cc" providerId="AD" clId="Web-{4038B3DC-270A-C805-DEFC-3CC54B3343D8}" dt="2025-10-02T01:28:10.029" v="98" actId="20577"/>
          <ac:spMkLst>
            <pc:docMk/>
            <pc:sldMk cId="2264538116" sldId="455"/>
            <ac:spMk id="13" creationId="{4EC62C80-5F30-32B2-2BD1-4BA373F68759}"/>
          </ac:spMkLst>
        </pc:spChg>
        <pc:spChg chg="mod">
          <ac:chgData name="Brendan Votano" userId="S::bvotano@myjmc.edu.au::786e63de-0c7f-462d-b5aa-6a35610185cc" providerId="AD" clId="Web-{4038B3DC-270A-C805-DEFC-3CC54B3343D8}" dt="2025-10-02T05:25:39.893" v="483" actId="20577"/>
          <ac:spMkLst>
            <pc:docMk/>
            <pc:sldMk cId="2264538116" sldId="455"/>
            <ac:spMk id="14" creationId="{4740CFDA-437C-AA15-83D3-3542A147C25D}"/>
          </ac:spMkLst>
        </pc:spChg>
        <pc:spChg chg="mod">
          <ac:chgData name="Brendan Votano" userId="S::bvotano@myjmc.edu.au::786e63de-0c7f-462d-b5aa-6a35610185cc" providerId="AD" clId="Web-{4038B3DC-270A-C805-DEFC-3CC54B3343D8}" dt="2025-10-02T05:25:42.346" v="484" actId="20577"/>
          <ac:spMkLst>
            <pc:docMk/>
            <pc:sldMk cId="2264538116" sldId="455"/>
            <ac:spMk id="15" creationId="{70C93091-CA29-7AFF-B304-1D5D4295D0E1}"/>
          </ac:spMkLst>
        </pc:spChg>
      </pc:sldChg>
      <pc:sldChg chg="addSp delSp modSp">
        <pc:chgData name="Brendan Votano" userId="S::bvotano@myjmc.edu.au::786e63de-0c7f-462d-b5aa-6a35610185cc" providerId="AD" clId="Web-{4038B3DC-270A-C805-DEFC-3CC54B3343D8}" dt="2025-10-02T05:26:07.737" v="487" actId="20577"/>
        <pc:sldMkLst>
          <pc:docMk/>
          <pc:sldMk cId="2395288641" sldId="459"/>
        </pc:sldMkLst>
        <pc:spChg chg="add mod">
          <ac:chgData name="Brendan Votano" userId="S::bvotano@myjmc.edu.au::786e63de-0c7f-462d-b5aa-6a35610185cc" providerId="AD" clId="Web-{4038B3DC-270A-C805-DEFC-3CC54B3343D8}" dt="2025-10-02T01:37:18.693" v="283" actId="1076"/>
          <ac:spMkLst>
            <pc:docMk/>
            <pc:sldMk cId="2395288641" sldId="459"/>
            <ac:spMk id="13" creationId="{D7989776-39A3-D718-D8B9-CF1BECACFE41}"/>
          </ac:spMkLst>
        </pc:spChg>
        <pc:spChg chg="add mod">
          <ac:chgData name="Brendan Votano" userId="S::bvotano@myjmc.edu.au::786e63de-0c7f-462d-b5aa-6a35610185cc" providerId="AD" clId="Web-{4038B3DC-270A-C805-DEFC-3CC54B3343D8}" dt="2025-10-02T01:37:13.693" v="282" actId="1076"/>
          <ac:spMkLst>
            <pc:docMk/>
            <pc:sldMk cId="2395288641" sldId="459"/>
            <ac:spMk id="15" creationId="{DB8A2650-9B29-4008-3002-8812DDC78738}"/>
          </ac:spMkLst>
        </pc:spChg>
        <pc:spChg chg="add del mod">
          <ac:chgData name="Brendan Votano" userId="S::bvotano@myjmc.edu.au::786e63de-0c7f-462d-b5aa-6a35610185cc" providerId="AD" clId="Web-{4038B3DC-270A-C805-DEFC-3CC54B3343D8}" dt="2025-10-02T01:37:44.210" v="293" actId="20577"/>
          <ac:spMkLst>
            <pc:docMk/>
            <pc:sldMk cId="2395288641" sldId="459"/>
            <ac:spMk id="16" creationId="{74D2F209-C95D-7158-3B4C-7261057FAB6D}"/>
          </ac:spMkLst>
        </pc:spChg>
        <pc:spChg chg="add mod">
          <ac:chgData name="Brendan Votano" userId="S::bvotano@myjmc.edu.au::786e63de-0c7f-462d-b5aa-6a35610185cc" providerId="AD" clId="Web-{4038B3DC-270A-C805-DEFC-3CC54B3343D8}" dt="2025-10-02T05:26:07.737" v="487" actId="20577"/>
          <ac:spMkLst>
            <pc:docMk/>
            <pc:sldMk cId="2395288641" sldId="459"/>
            <ac:spMk id="17" creationId="{F8C3847A-1C0D-631F-1597-389834D577B5}"/>
          </ac:spMkLst>
        </pc:spChg>
        <pc:spChg chg="add mod">
          <ac:chgData name="Brendan Votano" userId="S::bvotano@myjmc.edu.au::786e63de-0c7f-462d-b5aa-6a35610185cc" providerId="AD" clId="Web-{4038B3DC-270A-C805-DEFC-3CC54B3343D8}" dt="2025-10-02T05:25:17.033" v="477" actId="20577"/>
          <ac:spMkLst>
            <pc:docMk/>
            <pc:sldMk cId="2395288641" sldId="459"/>
            <ac:spMk id="19" creationId="{512BB1E4-75AA-4551-81A4-E72EADA8065E}"/>
          </ac:spMkLst>
        </pc:spChg>
        <pc:spChg chg="add mod">
          <ac:chgData name="Brendan Votano" userId="S::bvotano@myjmc.edu.au::786e63de-0c7f-462d-b5aa-6a35610185cc" providerId="AD" clId="Web-{4038B3DC-270A-C805-DEFC-3CC54B3343D8}" dt="2025-10-02T05:25:06.595" v="474" actId="20577"/>
          <ac:spMkLst>
            <pc:docMk/>
            <pc:sldMk cId="2395288641" sldId="459"/>
            <ac:spMk id="20" creationId="{B21D7FDA-4959-BC38-70B8-2C280A834A12}"/>
          </ac:spMkLst>
        </pc:spChg>
        <pc:spChg chg="add mod">
          <ac:chgData name="Brendan Votano" userId="S::bvotano@myjmc.edu.au::786e63de-0c7f-462d-b5aa-6a35610185cc" providerId="AD" clId="Web-{4038B3DC-270A-C805-DEFC-3CC54B3343D8}" dt="2025-10-02T05:25:13.970" v="476" actId="20577"/>
          <ac:spMkLst>
            <pc:docMk/>
            <pc:sldMk cId="2395288641" sldId="459"/>
            <ac:spMk id="21" creationId="{E49FB942-0C39-13E7-BE01-CAB97E77C3A9}"/>
          </ac:spMkLst>
        </pc:spChg>
        <pc:spChg chg="add mod">
          <ac:chgData name="Brendan Votano" userId="S::bvotano@myjmc.edu.au::786e63de-0c7f-462d-b5aa-6a35610185cc" providerId="AD" clId="Web-{4038B3DC-270A-C805-DEFC-3CC54B3343D8}" dt="2025-10-02T05:25:11.111" v="475" actId="20577"/>
          <ac:spMkLst>
            <pc:docMk/>
            <pc:sldMk cId="2395288641" sldId="459"/>
            <ac:spMk id="22" creationId="{F570E0E4-CF9A-51D1-43E4-C3B959E1A2BE}"/>
          </ac:spMkLst>
        </pc:spChg>
        <pc:picChg chg="mod">
          <ac:chgData name="Brendan Votano" userId="S::bvotano@myjmc.edu.au::786e63de-0c7f-462d-b5aa-6a35610185cc" providerId="AD" clId="Web-{4038B3DC-270A-C805-DEFC-3CC54B3343D8}" dt="2025-10-02T01:36:16.396" v="277" actId="1076"/>
          <ac:picMkLst>
            <pc:docMk/>
            <pc:sldMk cId="2395288641" sldId="459"/>
            <ac:picMk id="2" creationId="{90E1CE34-C5F1-C19C-96D8-C8E98610A3AA}"/>
          </ac:picMkLst>
        </pc:picChg>
        <pc:picChg chg="mod">
          <ac:chgData name="Brendan Votano" userId="S::bvotano@myjmc.edu.au::786e63de-0c7f-462d-b5aa-6a35610185cc" providerId="AD" clId="Web-{4038B3DC-270A-C805-DEFC-3CC54B3343D8}" dt="2025-10-02T01:36:16.411" v="278" actId="1076"/>
          <ac:picMkLst>
            <pc:docMk/>
            <pc:sldMk cId="2395288641" sldId="459"/>
            <ac:picMk id="3" creationId="{A683683B-07A1-59B2-F868-E58DD216CBC4}"/>
          </ac:picMkLst>
        </pc:picChg>
        <pc:picChg chg="mod">
          <ac:chgData name="Brendan Votano" userId="S::bvotano@myjmc.edu.au::786e63de-0c7f-462d-b5aa-6a35610185cc" providerId="AD" clId="Web-{4038B3DC-270A-C805-DEFC-3CC54B3343D8}" dt="2025-10-02T01:35:21.363" v="261" actId="1076"/>
          <ac:picMkLst>
            <pc:docMk/>
            <pc:sldMk cId="2395288641" sldId="459"/>
            <ac:picMk id="8" creationId="{903E8D3C-5034-A729-663B-C8740920035F}"/>
          </ac:picMkLst>
        </pc:picChg>
        <pc:picChg chg="mod">
          <ac:chgData name="Brendan Votano" userId="S::bvotano@myjmc.edu.au::786e63de-0c7f-462d-b5aa-6a35610185cc" providerId="AD" clId="Web-{4038B3DC-270A-C805-DEFC-3CC54B3343D8}" dt="2025-10-02T05:24:24.563" v="462" actId="1076"/>
          <ac:picMkLst>
            <pc:docMk/>
            <pc:sldMk cId="2395288641" sldId="459"/>
            <ac:picMk id="10" creationId="{2D3F45C8-6773-48B0-5766-33257CB8B19F}"/>
          </ac:picMkLst>
        </pc:picChg>
      </pc:sldChg>
      <pc:sldChg chg="addSp delSp modSp">
        <pc:chgData name="Brendan Votano" userId="S::bvotano@myjmc.edu.au::786e63de-0c7f-462d-b5aa-6a35610185cc" providerId="AD" clId="Web-{4038B3DC-270A-C805-DEFC-3CC54B3343D8}" dt="2025-10-02T06:22:31.506" v="793" actId="20577"/>
        <pc:sldMkLst>
          <pc:docMk/>
          <pc:sldMk cId="1651171046" sldId="460"/>
        </pc:sldMkLst>
        <pc:spChg chg="add mod">
          <ac:chgData name="Brendan Votano" userId="S::bvotano@myjmc.edu.au::786e63de-0c7f-462d-b5aa-6a35610185cc" providerId="AD" clId="Web-{4038B3DC-270A-C805-DEFC-3CC54B3343D8}" dt="2025-10-02T06:22:23.975" v="791" actId="20577"/>
          <ac:spMkLst>
            <pc:docMk/>
            <pc:sldMk cId="1651171046" sldId="460"/>
            <ac:spMk id="11" creationId="{0E25D5F5-9F7A-DE1B-3ACE-4ED7E68B3F9B}"/>
          </ac:spMkLst>
        </pc:spChg>
        <pc:spChg chg="add mod">
          <ac:chgData name="Brendan Votano" userId="S::bvotano@myjmc.edu.au::786e63de-0c7f-462d-b5aa-6a35610185cc" providerId="AD" clId="Web-{4038B3DC-270A-C805-DEFC-3CC54B3343D8}" dt="2025-10-02T05:30:53.758" v="580" actId="1076"/>
          <ac:spMkLst>
            <pc:docMk/>
            <pc:sldMk cId="1651171046" sldId="460"/>
            <ac:spMk id="13" creationId="{3D42CDF4-F1F6-A04D-611D-3A1A9621F3A1}"/>
          </ac:spMkLst>
        </pc:spChg>
        <pc:spChg chg="add mod">
          <ac:chgData name="Brendan Votano" userId="S::bvotano@myjmc.edu.au::786e63de-0c7f-462d-b5aa-6a35610185cc" providerId="AD" clId="Web-{4038B3DC-270A-C805-DEFC-3CC54B3343D8}" dt="2025-10-02T06:22:27.694" v="792" actId="20577"/>
          <ac:spMkLst>
            <pc:docMk/>
            <pc:sldMk cId="1651171046" sldId="460"/>
            <ac:spMk id="14" creationId="{0403A3F0-7C73-D8F2-F62B-3DF60D7DB87D}"/>
          </ac:spMkLst>
        </pc:spChg>
        <pc:spChg chg="add mod">
          <ac:chgData name="Brendan Votano" userId="S::bvotano@myjmc.edu.au::786e63de-0c7f-462d-b5aa-6a35610185cc" providerId="AD" clId="Web-{4038B3DC-270A-C805-DEFC-3CC54B3343D8}" dt="2025-10-02T06:22:31.506" v="793" actId="20577"/>
          <ac:spMkLst>
            <pc:docMk/>
            <pc:sldMk cId="1651171046" sldId="460"/>
            <ac:spMk id="15" creationId="{72F3FFC0-6A83-815B-ED3E-76F8C367EE3D}"/>
          </ac:spMkLst>
        </pc:spChg>
        <pc:spChg chg="add mod">
          <ac:chgData name="Brendan Votano" userId="S::bvotano@myjmc.edu.au::786e63de-0c7f-462d-b5aa-6a35610185cc" providerId="AD" clId="Web-{4038B3DC-270A-C805-DEFC-3CC54B3343D8}" dt="2025-10-02T05:31:05.320" v="582" actId="14100"/>
          <ac:spMkLst>
            <pc:docMk/>
            <pc:sldMk cId="1651171046" sldId="460"/>
            <ac:spMk id="18" creationId="{56E4907F-D39B-CBAA-D781-BD5030021274}"/>
          </ac:spMkLst>
        </pc:spChg>
        <pc:spChg chg="add mod">
          <ac:chgData name="Brendan Votano" userId="S::bvotano@myjmc.edu.au::786e63de-0c7f-462d-b5aa-6a35610185cc" providerId="AD" clId="Web-{4038B3DC-270A-C805-DEFC-3CC54B3343D8}" dt="2025-10-02T05:30:59.914" v="581" actId="14100"/>
          <ac:spMkLst>
            <pc:docMk/>
            <pc:sldMk cId="1651171046" sldId="460"/>
            <ac:spMk id="19" creationId="{A1238FD8-6F2F-5CD4-425D-7D2D7A4148A9}"/>
          </ac:spMkLst>
        </pc:spChg>
        <pc:picChg chg="mod">
          <ac:chgData name="Brendan Votano" userId="S::bvotano@myjmc.edu.au::786e63de-0c7f-462d-b5aa-6a35610185cc" providerId="AD" clId="Web-{4038B3DC-270A-C805-DEFC-3CC54B3343D8}" dt="2025-10-02T05:27:09.113" v="508" actId="1076"/>
          <ac:picMkLst>
            <pc:docMk/>
            <pc:sldMk cId="1651171046" sldId="460"/>
            <ac:picMk id="2" creationId="{3F288E60-75BE-C10F-1095-2FA02F1F8D18}"/>
          </ac:picMkLst>
        </pc:picChg>
        <pc:picChg chg="mod">
          <ac:chgData name="Brendan Votano" userId="S::bvotano@myjmc.edu.au::786e63de-0c7f-462d-b5aa-6a35610185cc" providerId="AD" clId="Web-{4038B3DC-270A-C805-DEFC-3CC54B3343D8}" dt="2025-10-02T05:30:11.866" v="568" actId="1076"/>
          <ac:picMkLst>
            <pc:docMk/>
            <pc:sldMk cId="1651171046" sldId="460"/>
            <ac:picMk id="7" creationId="{1CFCCFDF-8E61-B263-730D-135579621760}"/>
          </ac:picMkLst>
        </pc:picChg>
        <pc:picChg chg="mod">
          <ac:chgData name="Brendan Votano" userId="S::bvotano@myjmc.edu.au::786e63de-0c7f-462d-b5aa-6a35610185cc" providerId="AD" clId="Web-{4038B3DC-270A-C805-DEFC-3CC54B3343D8}" dt="2025-10-02T05:29:48.178" v="565" actId="1076"/>
          <ac:picMkLst>
            <pc:docMk/>
            <pc:sldMk cId="1651171046" sldId="460"/>
            <ac:picMk id="9" creationId="{8BFB59ED-CF96-CDE7-0D14-FBA933D468B5}"/>
          </ac:picMkLst>
        </pc:picChg>
      </pc:sldChg>
      <pc:sldChg chg="modSp">
        <pc:chgData name="Brendan Votano" userId="S::bvotano@myjmc.edu.au::786e63de-0c7f-462d-b5aa-6a35610185cc" providerId="AD" clId="Web-{4038B3DC-270A-C805-DEFC-3CC54B3343D8}" dt="2025-10-02T05:52:01.730" v="600" actId="14100"/>
        <pc:sldMkLst>
          <pc:docMk/>
          <pc:sldMk cId="1282931689" sldId="462"/>
        </pc:sldMkLst>
        <pc:spChg chg="mod">
          <ac:chgData name="Brendan Votano" userId="S::bvotano@myjmc.edu.au::786e63de-0c7f-462d-b5aa-6a35610185cc" providerId="AD" clId="Web-{4038B3DC-270A-C805-DEFC-3CC54B3343D8}" dt="2025-10-02T05:52:01.730" v="600" actId="14100"/>
          <ac:spMkLst>
            <pc:docMk/>
            <pc:sldMk cId="1282931689" sldId="462"/>
            <ac:spMk id="5" creationId="{16F2C189-F09B-DE4C-1A09-68A89796326A}"/>
          </ac:spMkLst>
        </pc:spChg>
      </pc:sldChg>
      <pc:sldChg chg="addSp delSp modSp">
        <pc:chgData name="Brendan Votano" userId="S::bvotano@myjmc.edu.au::786e63de-0c7f-462d-b5aa-6a35610185cc" providerId="AD" clId="Web-{4038B3DC-270A-C805-DEFC-3CC54B3343D8}" dt="2025-10-02T05:25:31.361" v="481" actId="20577"/>
        <pc:sldMkLst>
          <pc:docMk/>
          <pc:sldMk cId="892943205" sldId="463"/>
        </pc:sldMkLst>
        <pc:spChg chg="add mod">
          <ac:chgData name="Brendan Votano" userId="S::bvotano@myjmc.edu.au::786e63de-0c7f-462d-b5aa-6a35610185cc" providerId="AD" clId="Web-{4038B3DC-270A-C805-DEFC-3CC54B3343D8}" dt="2025-10-02T01:33:19.257" v="219" actId="1076"/>
          <ac:spMkLst>
            <pc:docMk/>
            <pc:sldMk cId="892943205" sldId="463"/>
            <ac:spMk id="13" creationId="{8A82FF81-EFFE-B5F4-FFC3-50129B5CBF52}"/>
          </ac:spMkLst>
        </pc:spChg>
        <pc:spChg chg="add mod">
          <ac:chgData name="Brendan Votano" userId="S::bvotano@myjmc.edu.au::786e63de-0c7f-462d-b5aa-6a35610185cc" providerId="AD" clId="Web-{4038B3DC-270A-C805-DEFC-3CC54B3343D8}" dt="2025-10-02T01:33:19.273" v="220" actId="1076"/>
          <ac:spMkLst>
            <pc:docMk/>
            <pc:sldMk cId="892943205" sldId="463"/>
            <ac:spMk id="15" creationId="{BFE00B1F-76AC-6634-9473-5FAA0C752940}"/>
          </ac:spMkLst>
        </pc:spChg>
        <pc:spChg chg="add mod">
          <ac:chgData name="Brendan Votano" userId="S::bvotano@myjmc.edu.au::786e63de-0c7f-462d-b5aa-6a35610185cc" providerId="AD" clId="Web-{4038B3DC-270A-C805-DEFC-3CC54B3343D8}" dt="2025-10-02T01:33:15.069" v="213" actId="1076"/>
          <ac:spMkLst>
            <pc:docMk/>
            <pc:sldMk cId="892943205" sldId="463"/>
            <ac:spMk id="16" creationId="{870AF847-5EE7-2A30-6708-E1C2E4F6EB94}"/>
          </ac:spMkLst>
        </pc:spChg>
        <pc:spChg chg="add mod">
          <ac:chgData name="Brendan Votano" userId="S::bvotano@myjmc.edu.au::786e63de-0c7f-462d-b5aa-6a35610185cc" providerId="AD" clId="Web-{4038B3DC-270A-C805-DEFC-3CC54B3343D8}" dt="2025-10-02T01:33:15.085" v="214" actId="1076"/>
          <ac:spMkLst>
            <pc:docMk/>
            <pc:sldMk cId="892943205" sldId="463"/>
            <ac:spMk id="17" creationId="{2DA3D97D-BC08-EBF3-3B93-B98B3C619776}"/>
          </ac:spMkLst>
        </pc:spChg>
        <pc:spChg chg="add mod">
          <ac:chgData name="Brendan Votano" userId="S::bvotano@myjmc.edu.au::786e63de-0c7f-462d-b5aa-6a35610185cc" providerId="AD" clId="Web-{4038B3DC-270A-C805-DEFC-3CC54B3343D8}" dt="2025-10-02T05:25:31.361" v="481" actId="20577"/>
          <ac:spMkLst>
            <pc:docMk/>
            <pc:sldMk cId="892943205" sldId="463"/>
            <ac:spMk id="19" creationId="{33EE1813-6A4B-55D3-93CD-6323101ABE36}"/>
          </ac:spMkLst>
        </pc:spChg>
        <pc:spChg chg="add mod">
          <ac:chgData name="Brendan Votano" userId="S::bvotano@myjmc.edu.au::786e63de-0c7f-462d-b5aa-6a35610185cc" providerId="AD" clId="Web-{4038B3DC-270A-C805-DEFC-3CC54B3343D8}" dt="2025-10-02T05:25:28.783" v="480" actId="20577"/>
          <ac:spMkLst>
            <pc:docMk/>
            <pc:sldMk cId="892943205" sldId="463"/>
            <ac:spMk id="20" creationId="{7467C54C-6723-9684-4A38-FDEA55413096}"/>
          </ac:spMkLst>
        </pc:spChg>
        <pc:spChg chg="add mod">
          <ac:chgData name="Brendan Votano" userId="S::bvotano@myjmc.edu.au::786e63de-0c7f-462d-b5aa-6a35610185cc" providerId="AD" clId="Web-{4038B3DC-270A-C805-DEFC-3CC54B3343D8}" dt="2025-10-02T05:25:21.502" v="478" actId="20577"/>
          <ac:spMkLst>
            <pc:docMk/>
            <pc:sldMk cId="892943205" sldId="463"/>
            <ac:spMk id="21" creationId="{712FE6D7-631E-0B4D-ABBF-2DB8BB4C517E}"/>
          </ac:spMkLst>
        </pc:spChg>
        <pc:spChg chg="add mod">
          <ac:chgData name="Brendan Votano" userId="S::bvotano@myjmc.edu.au::786e63de-0c7f-462d-b5aa-6a35610185cc" providerId="AD" clId="Web-{4038B3DC-270A-C805-DEFC-3CC54B3343D8}" dt="2025-10-02T05:25:25.736" v="479" actId="20577"/>
          <ac:spMkLst>
            <pc:docMk/>
            <pc:sldMk cId="892943205" sldId="463"/>
            <ac:spMk id="22" creationId="{B33CBFD5-FADB-23C3-E07E-59199F0D12FF}"/>
          </ac:spMkLst>
        </pc:spChg>
        <pc:picChg chg="mod">
          <ac:chgData name="Brendan Votano" userId="S::bvotano@myjmc.edu.au::786e63de-0c7f-462d-b5aa-6a35610185cc" providerId="AD" clId="Web-{4038B3DC-270A-C805-DEFC-3CC54B3343D8}" dt="2025-10-02T01:33:19.210" v="217" actId="1076"/>
          <ac:picMkLst>
            <pc:docMk/>
            <pc:sldMk cId="892943205" sldId="463"/>
            <ac:picMk id="2" creationId="{78BF17C5-04B9-CFFD-E27C-BD8543715BAB}"/>
          </ac:picMkLst>
        </pc:picChg>
        <pc:picChg chg="mod">
          <ac:chgData name="Brendan Votano" userId="S::bvotano@myjmc.edu.au::786e63de-0c7f-462d-b5aa-6a35610185cc" providerId="AD" clId="Web-{4038B3DC-270A-C805-DEFC-3CC54B3343D8}" dt="2025-10-02T01:33:15.038" v="211" actId="1076"/>
          <ac:picMkLst>
            <pc:docMk/>
            <pc:sldMk cId="892943205" sldId="463"/>
            <ac:picMk id="7" creationId="{BDB5B495-9160-B8EC-4CA9-778C8742DE98}"/>
          </ac:picMkLst>
        </pc:picChg>
        <pc:picChg chg="mod">
          <ac:chgData name="Brendan Votano" userId="S::bvotano@myjmc.edu.au::786e63de-0c7f-462d-b5aa-6a35610185cc" providerId="AD" clId="Web-{4038B3DC-270A-C805-DEFC-3CC54B3343D8}" dt="2025-10-02T01:33:15.054" v="212" actId="1076"/>
          <ac:picMkLst>
            <pc:docMk/>
            <pc:sldMk cId="892943205" sldId="463"/>
            <ac:picMk id="9" creationId="{7ED664E1-48DE-9962-0470-0FE48E7B526C}"/>
          </ac:picMkLst>
        </pc:picChg>
        <pc:picChg chg="mod">
          <ac:chgData name="Brendan Votano" userId="S::bvotano@myjmc.edu.au::786e63de-0c7f-462d-b5aa-6a35610185cc" providerId="AD" clId="Web-{4038B3DC-270A-C805-DEFC-3CC54B3343D8}" dt="2025-10-02T01:33:19.241" v="218" actId="1076"/>
          <ac:picMkLst>
            <pc:docMk/>
            <pc:sldMk cId="892943205" sldId="463"/>
            <ac:picMk id="11" creationId="{6FC35C78-69DF-B074-8EBD-ED60A8AB61AF}"/>
          </ac:picMkLst>
        </pc:picChg>
      </pc:sldChg>
      <pc:sldChg chg="addSp delSp modSp">
        <pc:chgData name="Brendan Votano" userId="S::bvotano@myjmc.edu.au::786e63de-0c7f-462d-b5aa-6a35610185cc" providerId="AD" clId="Web-{4038B3DC-270A-C805-DEFC-3CC54B3343D8}" dt="2025-10-02T01:31:03.910" v="172" actId="20577"/>
        <pc:sldMkLst>
          <pc:docMk/>
          <pc:sldMk cId="4121138045" sldId="480"/>
        </pc:sldMkLst>
        <pc:spChg chg="mod">
          <ac:chgData name="Brendan Votano" userId="S::bvotano@myjmc.edu.au::786e63de-0c7f-462d-b5aa-6a35610185cc" providerId="AD" clId="Web-{4038B3DC-270A-C805-DEFC-3CC54B3343D8}" dt="2025-10-02T01:31:03.910" v="172" actId="20577"/>
          <ac:spMkLst>
            <pc:docMk/>
            <pc:sldMk cId="4121138045" sldId="480"/>
            <ac:spMk id="2" creationId="{C0FD2207-954B-6DBD-E8A8-6B5268A05895}"/>
          </ac:spMkLst>
        </pc:spChg>
      </pc:sldChg>
      <pc:sldChg chg="addSp modSp add replId">
        <pc:chgData name="Brendan Votano" userId="S::bvotano@myjmc.edu.au::786e63de-0c7f-462d-b5aa-6a35610185cc" providerId="AD" clId="Web-{4038B3DC-270A-C805-DEFC-3CC54B3343D8}" dt="2025-10-02T05:26:47.254" v="504" actId="1076"/>
        <pc:sldMkLst>
          <pc:docMk/>
          <pc:sldMk cId="642320822" sldId="501"/>
        </pc:sldMkLst>
        <pc:spChg chg="mod">
          <ac:chgData name="Brendan Votano" userId="S::bvotano@myjmc.edu.au::786e63de-0c7f-462d-b5aa-6a35610185cc" providerId="AD" clId="Web-{4038B3DC-270A-C805-DEFC-3CC54B3343D8}" dt="2025-10-02T05:26:32.363" v="492" actId="14100"/>
          <ac:spMkLst>
            <pc:docMk/>
            <pc:sldMk cId="642320822" sldId="501"/>
            <ac:spMk id="2" creationId="{DE910E16-6A18-19B4-1DE3-4EB88076571A}"/>
          </ac:spMkLst>
        </pc:spChg>
        <pc:spChg chg="mod">
          <ac:chgData name="Brendan Votano" userId="S::bvotano@myjmc.edu.au::786e63de-0c7f-462d-b5aa-6a35610185cc" providerId="AD" clId="Web-{4038B3DC-270A-C805-DEFC-3CC54B3343D8}" dt="2025-10-02T01:34:31.768" v="239" actId="1076"/>
          <ac:spMkLst>
            <pc:docMk/>
            <pc:sldMk cId="642320822" sldId="501"/>
            <ac:spMk id="5" creationId="{6EB6EAC0-77CA-7942-D139-70549B750963}"/>
          </ac:spMkLst>
        </pc:spChg>
        <pc:spChg chg="mod">
          <ac:chgData name="Brendan Votano" userId="S::bvotano@myjmc.edu.au::786e63de-0c7f-462d-b5aa-6a35610185cc" providerId="AD" clId="Web-{4038B3DC-270A-C805-DEFC-3CC54B3343D8}" dt="2025-10-02T01:34:36.393" v="241" actId="1076"/>
          <ac:spMkLst>
            <pc:docMk/>
            <pc:sldMk cId="642320822" sldId="501"/>
            <ac:spMk id="7" creationId="{E9B2CA0A-03F5-6E95-1148-FF9C508A1C42}"/>
          </ac:spMkLst>
        </pc:spChg>
        <pc:spChg chg="add mod">
          <ac:chgData name="Brendan Votano" userId="S::bvotano@myjmc.edu.au::786e63de-0c7f-462d-b5aa-6a35610185cc" providerId="AD" clId="Web-{4038B3DC-270A-C805-DEFC-3CC54B3343D8}" dt="2025-10-02T05:26:36.175" v="493" actId="1076"/>
          <ac:spMkLst>
            <pc:docMk/>
            <pc:sldMk cId="642320822" sldId="501"/>
            <ac:spMk id="8" creationId="{D7346A5B-D859-2690-F03C-4443C14CAE6B}"/>
          </ac:spMkLst>
        </pc:spChg>
        <pc:spChg chg="mod">
          <ac:chgData name="Brendan Votano" userId="S::bvotano@myjmc.edu.au::786e63de-0c7f-462d-b5aa-6a35610185cc" providerId="AD" clId="Web-{4038B3DC-270A-C805-DEFC-3CC54B3343D8}" dt="2025-10-02T01:34:34.002" v="240" actId="1076"/>
          <ac:spMkLst>
            <pc:docMk/>
            <pc:sldMk cId="642320822" sldId="501"/>
            <ac:spMk id="9" creationId="{ECA650FE-D212-FCE7-BDA8-740416F05744}"/>
          </ac:spMkLst>
        </pc:spChg>
        <pc:spChg chg="add mod">
          <ac:chgData name="Brendan Votano" userId="S::bvotano@myjmc.edu.au::786e63de-0c7f-462d-b5aa-6a35610185cc" providerId="AD" clId="Web-{4038B3DC-270A-C805-DEFC-3CC54B3343D8}" dt="2025-10-02T05:26:43.722" v="503" actId="1076"/>
          <ac:spMkLst>
            <pc:docMk/>
            <pc:sldMk cId="642320822" sldId="501"/>
            <ac:spMk id="11" creationId="{275C63F2-C49B-4026-5D4B-E3B111897892}"/>
          </ac:spMkLst>
        </pc:spChg>
        <pc:spChg chg="add mod">
          <ac:chgData name="Brendan Votano" userId="S::bvotano@myjmc.edu.au::786e63de-0c7f-462d-b5aa-6a35610185cc" providerId="AD" clId="Web-{4038B3DC-270A-C805-DEFC-3CC54B3343D8}" dt="2025-10-02T05:26:36.191" v="494" actId="1076"/>
          <ac:spMkLst>
            <pc:docMk/>
            <pc:sldMk cId="642320822" sldId="501"/>
            <ac:spMk id="13" creationId="{AEC59E26-B1A8-DFB1-76E7-824D4B4FBB5C}"/>
          </ac:spMkLst>
        </pc:spChg>
        <pc:spChg chg="add mod">
          <ac:chgData name="Brendan Votano" userId="S::bvotano@myjmc.edu.au::786e63de-0c7f-462d-b5aa-6a35610185cc" providerId="AD" clId="Web-{4038B3DC-270A-C805-DEFC-3CC54B3343D8}" dt="2025-10-02T05:26:36.206" v="495" actId="1076"/>
          <ac:spMkLst>
            <pc:docMk/>
            <pc:sldMk cId="642320822" sldId="501"/>
            <ac:spMk id="16" creationId="{37CFA02E-22B1-9A6C-2891-72FC56F7FD03}"/>
          </ac:spMkLst>
        </pc:spChg>
        <pc:spChg chg="add mod">
          <ac:chgData name="Brendan Votano" userId="S::bvotano@myjmc.edu.au::786e63de-0c7f-462d-b5aa-6a35610185cc" providerId="AD" clId="Web-{4038B3DC-270A-C805-DEFC-3CC54B3343D8}" dt="2025-10-02T05:26:47.254" v="504" actId="1076"/>
          <ac:spMkLst>
            <pc:docMk/>
            <pc:sldMk cId="642320822" sldId="501"/>
            <ac:spMk id="17" creationId="{66F740CB-6CC0-D6FC-CE9A-B6701D44CAC6}"/>
          </ac:spMkLst>
        </pc:spChg>
        <pc:spChg chg="add mod">
          <ac:chgData name="Brendan Votano" userId="S::bvotano@myjmc.edu.au::786e63de-0c7f-462d-b5aa-6a35610185cc" providerId="AD" clId="Web-{4038B3DC-270A-C805-DEFC-3CC54B3343D8}" dt="2025-10-02T05:26:36.238" v="496" actId="1076"/>
          <ac:spMkLst>
            <pc:docMk/>
            <pc:sldMk cId="642320822" sldId="501"/>
            <ac:spMk id="18" creationId="{24D8DC2F-0C6A-31DE-E580-4C5057FE8A8F}"/>
          </ac:spMkLst>
        </pc:spChg>
        <pc:spChg chg="add mod">
          <ac:chgData name="Brendan Votano" userId="S::bvotano@myjmc.edu.au::786e63de-0c7f-462d-b5aa-6a35610185cc" providerId="AD" clId="Web-{4038B3DC-270A-C805-DEFC-3CC54B3343D8}" dt="2025-10-02T05:26:40.285" v="502" actId="1076"/>
          <ac:spMkLst>
            <pc:docMk/>
            <pc:sldMk cId="642320822" sldId="501"/>
            <ac:spMk id="20" creationId="{24E2DF4D-41F9-55AD-13BA-EF4EC8B000C6}"/>
          </ac:spMkLst>
        </pc:spChg>
      </pc:sldChg>
      <pc:sldChg chg="addSp delSp modSp add ord replId modNotes">
        <pc:chgData name="Brendan Votano" userId="S::bvotano@myjmc.edu.au::786e63de-0c7f-462d-b5aa-6a35610185cc" providerId="AD" clId="Web-{4038B3DC-270A-C805-DEFC-3CC54B3343D8}" dt="2025-10-02T06:22:15.287" v="790" actId="1076"/>
        <pc:sldMkLst>
          <pc:docMk/>
          <pc:sldMk cId="698337992" sldId="502"/>
        </pc:sldMkLst>
        <pc:spChg chg="mod">
          <ac:chgData name="Brendan Votano" userId="S::bvotano@myjmc.edu.au::786e63de-0c7f-462d-b5aa-6a35610185cc" providerId="AD" clId="Web-{4038B3DC-270A-C805-DEFC-3CC54B3343D8}" dt="2025-10-02T06:05:37.741" v="608" actId="20577"/>
          <ac:spMkLst>
            <pc:docMk/>
            <pc:sldMk cId="698337992" sldId="502"/>
            <ac:spMk id="4" creationId="{36472930-2A40-2A25-8D44-7AEC7626970D}"/>
          </ac:spMkLst>
        </pc:spChg>
        <pc:spChg chg="mod">
          <ac:chgData name="Brendan Votano" userId="S::bvotano@myjmc.edu.au::786e63de-0c7f-462d-b5aa-6a35610185cc" providerId="AD" clId="Web-{4038B3DC-270A-C805-DEFC-3CC54B3343D8}" dt="2025-10-02T06:20:40.973" v="744" actId="20577"/>
          <ac:spMkLst>
            <pc:docMk/>
            <pc:sldMk cId="698337992" sldId="502"/>
            <ac:spMk id="5" creationId="{CA38ECF7-D63B-14FB-9781-632CF1634617}"/>
          </ac:spMkLst>
        </pc:spChg>
        <pc:spChg chg="mod">
          <ac:chgData name="Brendan Votano" userId="S::bvotano@myjmc.edu.au::786e63de-0c7f-462d-b5aa-6a35610185cc" providerId="AD" clId="Web-{4038B3DC-270A-C805-DEFC-3CC54B3343D8}" dt="2025-10-02T06:21:06.067" v="752" actId="20577"/>
          <ac:spMkLst>
            <pc:docMk/>
            <pc:sldMk cId="698337992" sldId="502"/>
            <ac:spMk id="13" creationId="{DC334400-69B3-FA83-A539-F730639064DA}"/>
          </ac:spMkLst>
        </pc:spChg>
        <pc:spChg chg="mod">
          <ac:chgData name="Brendan Votano" userId="S::bvotano@myjmc.edu.au::786e63de-0c7f-462d-b5aa-6a35610185cc" providerId="AD" clId="Web-{4038B3DC-270A-C805-DEFC-3CC54B3343D8}" dt="2025-10-02T06:21:21.099" v="766" actId="20577"/>
          <ac:spMkLst>
            <pc:docMk/>
            <pc:sldMk cId="698337992" sldId="502"/>
            <ac:spMk id="15" creationId="{AE1FEB19-C9BA-867A-DC97-035D0FC9FFE6}"/>
          </ac:spMkLst>
        </pc:spChg>
        <pc:spChg chg="mod">
          <ac:chgData name="Brendan Votano" userId="S::bvotano@myjmc.edu.au::786e63de-0c7f-462d-b5aa-6a35610185cc" providerId="AD" clId="Web-{4038B3DC-270A-C805-DEFC-3CC54B3343D8}" dt="2025-10-02T06:21:48.427" v="776" actId="20577"/>
          <ac:spMkLst>
            <pc:docMk/>
            <pc:sldMk cId="698337992" sldId="502"/>
            <ac:spMk id="16" creationId="{5E51DD33-E33B-9653-F6C1-C1CC5FFDF63E}"/>
          </ac:spMkLst>
        </pc:spChg>
        <pc:spChg chg="mod">
          <ac:chgData name="Brendan Votano" userId="S::bvotano@myjmc.edu.au::786e63de-0c7f-462d-b5aa-6a35610185cc" providerId="AD" clId="Web-{4038B3DC-270A-C805-DEFC-3CC54B3343D8}" dt="2025-10-02T06:22:00.287" v="782" actId="1076"/>
          <ac:spMkLst>
            <pc:docMk/>
            <pc:sldMk cId="698337992" sldId="502"/>
            <ac:spMk id="20" creationId="{6AAF3075-959C-74F7-83F5-F041F2C7E10D}"/>
          </ac:spMkLst>
        </pc:spChg>
        <pc:spChg chg="mod">
          <ac:chgData name="Brendan Votano" userId="S::bvotano@myjmc.edu.au::786e63de-0c7f-462d-b5aa-6a35610185cc" providerId="AD" clId="Web-{4038B3DC-270A-C805-DEFC-3CC54B3343D8}" dt="2025-10-02T06:07:17.602" v="639" actId="1076"/>
          <ac:spMkLst>
            <pc:docMk/>
            <pc:sldMk cId="698337992" sldId="502"/>
            <ac:spMk id="21" creationId="{0B0E6F15-122F-B18C-46CA-7D1EB59A90F1}"/>
          </ac:spMkLst>
        </pc:spChg>
        <pc:spChg chg="mod">
          <ac:chgData name="Brendan Votano" userId="S::bvotano@myjmc.edu.au::786e63de-0c7f-462d-b5aa-6a35610185cc" providerId="AD" clId="Web-{4038B3DC-270A-C805-DEFC-3CC54B3343D8}" dt="2025-10-02T06:22:15.287" v="790" actId="1076"/>
          <ac:spMkLst>
            <pc:docMk/>
            <pc:sldMk cId="698337992" sldId="502"/>
            <ac:spMk id="22" creationId="{9ED80095-E78F-B683-CCAE-BBCD89178E9D}"/>
          </ac:spMkLst>
        </pc:spChg>
        <pc:picChg chg="add mod">
          <ac:chgData name="Brendan Votano" userId="S::bvotano@myjmc.edu.au::786e63de-0c7f-462d-b5aa-6a35610185cc" providerId="AD" clId="Web-{4038B3DC-270A-C805-DEFC-3CC54B3343D8}" dt="2025-10-02T06:06:10.414" v="618" actId="1076"/>
          <ac:picMkLst>
            <pc:docMk/>
            <pc:sldMk cId="698337992" sldId="502"/>
            <ac:picMk id="3" creationId="{52731156-3DD0-FA25-6787-62AD8EE8ED42}"/>
          </ac:picMkLst>
        </pc:picChg>
        <pc:picChg chg="add mod">
          <ac:chgData name="Brendan Votano" userId="S::bvotano@myjmc.edu.au::786e63de-0c7f-462d-b5aa-6a35610185cc" providerId="AD" clId="Web-{4038B3DC-270A-C805-DEFC-3CC54B3343D8}" dt="2025-10-02T06:20:57.755" v="751" actId="1076"/>
          <ac:picMkLst>
            <pc:docMk/>
            <pc:sldMk cId="698337992" sldId="502"/>
            <ac:picMk id="6" creationId="{0CD3D8C3-EAB6-7158-DA05-8A11F75D3A2D}"/>
          </ac:picMkLst>
        </pc:picChg>
        <pc:picChg chg="add mod">
          <ac:chgData name="Brendan Votano" userId="S::bvotano@myjmc.edu.au::786e63de-0c7f-462d-b5aa-6a35610185cc" providerId="AD" clId="Web-{4038B3DC-270A-C805-DEFC-3CC54B3343D8}" dt="2025-10-02T06:20:50.817" v="749" actId="1076"/>
          <ac:picMkLst>
            <pc:docMk/>
            <pc:sldMk cId="698337992" sldId="502"/>
            <ac:picMk id="8" creationId="{C8797EF6-F06F-7222-E966-72C86FDC96AD}"/>
          </ac:picMkLst>
        </pc:picChg>
      </pc:sldChg>
    </pc:docChg>
  </pc:docChgLst>
  <pc:docChgLst>
    <pc:chgData name="Brendan Votano" userId="S::bvotano@myjmc.edu.au::786e63de-0c7f-462d-b5aa-6a35610185cc" providerId="AD" clId="Web-{EBAC1D30-ACB9-D6C8-717A-879E5A16378C}"/>
    <pc:docChg chg="modSld">
      <pc:chgData name="Brendan Votano" userId="S::bvotano@myjmc.edu.au::786e63de-0c7f-462d-b5aa-6a35610185cc" providerId="AD" clId="Web-{EBAC1D30-ACB9-D6C8-717A-879E5A16378C}" dt="2025-10-03T06:11:59.921" v="332" actId="1076"/>
      <pc:docMkLst>
        <pc:docMk/>
      </pc:docMkLst>
      <pc:sldChg chg="modSp">
        <pc:chgData name="Brendan Votano" userId="S::bvotano@myjmc.edu.au::786e63de-0c7f-462d-b5aa-6a35610185cc" providerId="AD" clId="Web-{EBAC1D30-ACB9-D6C8-717A-879E5A16378C}" dt="2025-10-03T06:11:59.921" v="332" actId="1076"/>
        <pc:sldMkLst>
          <pc:docMk/>
          <pc:sldMk cId="1315053953" sldId="411"/>
        </pc:sldMkLst>
        <pc:picChg chg="mod">
          <ac:chgData name="Brendan Votano" userId="S::bvotano@myjmc.edu.au::786e63de-0c7f-462d-b5aa-6a35610185cc" providerId="AD" clId="Web-{EBAC1D30-ACB9-D6C8-717A-879E5A16378C}" dt="2025-10-03T06:11:58.249" v="331" actId="1076"/>
          <ac:picMkLst>
            <pc:docMk/>
            <pc:sldMk cId="1315053953" sldId="411"/>
            <ac:picMk id="2" creationId="{D029494E-2F56-9EF8-FFA0-9B0B08A3D725}"/>
          </ac:picMkLst>
        </pc:picChg>
        <pc:picChg chg="mod">
          <ac:chgData name="Brendan Votano" userId="S::bvotano@myjmc.edu.au::786e63de-0c7f-462d-b5aa-6a35610185cc" providerId="AD" clId="Web-{EBAC1D30-ACB9-D6C8-717A-879E5A16378C}" dt="2025-10-03T06:11:59.921" v="332" actId="1076"/>
          <ac:picMkLst>
            <pc:docMk/>
            <pc:sldMk cId="1315053953" sldId="411"/>
            <ac:picMk id="1026" creationId="{1F91A106-BC2D-0709-7A03-D7B132255D45}"/>
          </ac:picMkLst>
        </pc:picChg>
      </pc:sldChg>
      <pc:sldChg chg="modSp">
        <pc:chgData name="Brendan Votano" userId="S::bvotano@myjmc.edu.au::786e63de-0c7f-462d-b5aa-6a35610185cc" providerId="AD" clId="Web-{EBAC1D30-ACB9-D6C8-717A-879E5A16378C}" dt="2025-10-03T06:04:35.256" v="215" actId="20577"/>
        <pc:sldMkLst>
          <pc:docMk/>
          <pc:sldMk cId="1651171046" sldId="460"/>
        </pc:sldMkLst>
        <pc:spChg chg="mod">
          <ac:chgData name="Brendan Votano" userId="S::bvotano@myjmc.edu.au::786e63de-0c7f-462d-b5aa-6a35610185cc" providerId="AD" clId="Web-{EBAC1D30-ACB9-D6C8-717A-879E5A16378C}" dt="2025-10-03T06:04:22.052" v="202" actId="20577"/>
          <ac:spMkLst>
            <pc:docMk/>
            <pc:sldMk cId="1651171046" sldId="460"/>
            <ac:spMk id="13" creationId="{3D42CDF4-F1F6-A04D-611D-3A1A9621F3A1}"/>
          </ac:spMkLst>
        </pc:spChg>
        <pc:spChg chg="mod">
          <ac:chgData name="Brendan Votano" userId="S::bvotano@myjmc.edu.au::786e63de-0c7f-462d-b5aa-6a35610185cc" providerId="AD" clId="Web-{EBAC1D30-ACB9-D6C8-717A-879E5A16378C}" dt="2025-10-03T06:04:35.256" v="215" actId="20577"/>
          <ac:spMkLst>
            <pc:docMk/>
            <pc:sldMk cId="1651171046" sldId="460"/>
            <ac:spMk id="18" creationId="{56E4907F-D39B-CBAA-D781-BD5030021274}"/>
          </ac:spMkLst>
        </pc:spChg>
        <pc:spChg chg="mod">
          <ac:chgData name="Brendan Votano" userId="S::bvotano@myjmc.edu.au::786e63de-0c7f-462d-b5aa-6a35610185cc" providerId="AD" clId="Web-{EBAC1D30-ACB9-D6C8-717A-879E5A16378C}" dt="2025-10-03T06:04:32.459" v="212" actId="20577"/>
          <ac:spMkLst>
            <pc:docMk/>
            <pc:sldMk cId="1651171046" sldId="460"/>
            <ac:spMk id="19" creationId="{A1238FD8-6F2F-5CD4-425D-7D2D7A4148A9}"/>
          </ac:spMkLst>
        </pc:spChg>
      </pc:sldChg>
      <pc:sldChg chg="addSp delSp modSp modNotes">
        <pc:chgData name="Brendan Votano" userId="S::bvotano@myjmc.edu.au::786e63de-0c7f-462d-b5aa-6a35610185cc" providerId="AD" clId="Web-{EBAC1D30-ACB9-D6C8-717A-879E5A16378C}" dt="2025-10-03T06:05:32.162" v="232" actId="1076"/>
        <pc:sldMkLst>
          <pc:docMk/>
          <pc:sldMk cId="3220328665" sldId="461"/>
        </pc:sldMkLst>
        <pc:spChg chg="mod">
          <ac:chgData name="Brendan Votano" userId="S::bvotano@myjmc.edu.au::786e63de-0c7f-462d-b5aa-6a35610185cc" providerId="AD" clId="Web-{EBAC1D30-ACB9-D6C8-717A-879E5A16378C}" dt="2025-10-03T05:45:42.589" v="70" actId="20577"/>
          <ac:spMkLst>
            <pc:docMk/>
            <pc:sldMk cId="3220328665" sldId="461"/>
            <ac:spMk id="5" creationId="{01F3B68F-7B6B-FE5E-38C8-2B204110262B}"/>
          </ac:spMkLst>
        </pc:spChg>
        <pc:spChg chg="add mod">
          <ac:chgData name="Brendan Votano" userId="S::bvotano@myjmc.edu.au::786e63de-0c7f-462d-b5aa-6a35610185cc" providerId="AD" clId="Web-{EBAC1D30-ACB9-D6C8-717A-879E5A16378C}" dt="2025-10-03T05:42:52.632" v="11" actId="20577"/>
          <ac:spMkLst>
            <pc:docMk/>
            <pc:sldMk cId="3220328665" sldId="461"/>
            <ac:spMk id="11" creationId="{B0DBD480-6FBD-7929-2EB3-4EB551AFE248}"/>
          </ac:spMkLst>
        </pc:spChg>
        <pc:spChg chg="add mod">
          <ac:chgData name="Brendan Votano" userId="S::bvotano@myjmc.edu.au::786e63de-0c7f-462d-b5aa-6a35610185cc" providerId="AD" clId="Web-{EBAC1D30-ACB9-D6C8-717A-879E5A16378C}" dt="2025-10-03T05:44:09.336" v="35" actId="20577"/>
          <ac:spMkLst>
            <pc:docMk/>
            <pc:sldMk cId="3220328665" sldId="461"/>
            <ac:spMk id="12" creationId="{96B3CAB5-76E7-59BD-2E34-1FE66F6B754B}"/>
          </ac:spMkLst>
        </pc:spChg>
        <pc:spChg chg="add mod">
          <ac:chgData name="Brendan Votano" userId="S::bvotano@myjmc.edu.au::786e63de-0c7f-462d-b5aa-6a35610185cc" providerId="AD" clId="Web-{EBAC1D30-ACB9-D6C8-717A-879E5A16378C}" dt="2025-10-03T05:45:09.775" v="60" actId="1076"/>
          <ac:spMkLst>
            <pc:docMk/>
            <pc:sldMk cId="3220328665" sldId="461"/>
            <ac:spMk id="13" creationId="{D7FBEC51-F2FD-3F14-EC2F-145547C6F578}"/>
          </ac:spMkLst>
        </pc:spChg>
        <pc:spChg chg="add mod">
          <ac:chgData name="Brendan Votano" userId="S::bvotano@myjmc.edu.au::786e63de-0c7f-462d-b5aa-6a35610185cc" providerId="AD" clId="Web-{EBAC1D30-ACB9-D6C8-717A-879E5A16378C}" dt="2025-10-03T06:04:59.896" v="223" actId="14100"/>
          <ac:spMkLst>
            <pc:docMk/>
            <pc:sldMk cId="3220328665" sldId="461"/>
            <ac:spMk id="15" creationId="{D1C920B9-BD56-88C8-36B2-477FDEC423D6}"/>
          </ac:spMkLst>
        </pc:spChg>
        <pc:spChg chg="add mod">
          <ac:chgData name="Brendan Votano" userId="S::bvotano@myjmc.edu.au::786e63de-0c7f-462d-b5aa-6a35610185cc" providerId="AD" clId="Web-{EBAC1D30-ACB9-D6C8-717A-879E5A16378C}" dt="2025-10-03T06:05:32.162" v="232" actId="1076"/>
          <ac:spMkLst>
            <pc:docMk/>
            <pc:sldMk cId="3220328665" sldId="461"/>
            <ac:spMk id="18" creationId="{23D6CC1A-7822-9E8C-D0AB-E295EEA5D6A3}"/>
          </ac:spMkLst>
        </pc:spChg>
        <pc:picChg chg="mod">
          <ac:chgData name="Brendan Votano" userId="S::bvotano@myjmc.edu.au::786e63de-0c7f-462d-b5aa-6a35610185cc" providerId="AD" clId="Web-{EBAC1D30-ACB9-D6C8-717A-879E5A16378C}" dt="2025-10-03T05:45:09.759" v="59" actId="1076"/>
          <ac:picMkLst>
            <pc:docMk/>
            <pc:sldMk cId="3220328665" sldId="461"/>
            <ac:picMk id="9" creationId="{B174D315-FB44-FFA5-0485-0D2D06404E7F}"/>
          </ac:picMkLst>
        </pc:picChg>
      </pc:sldChg>
      <pc:sldChg chg="addSp modSp">
        <pc:chgData name="Brendan Votano" userId="S::bvotano@myjmc.edu.au::786e63de-0c7f-462d-b5aa-6a35610185cc" providerId="AD" clId="Web-{EBAC1D30-ACB9-D6C8-717A-879E5A16378C}" dt="2025-10-03T06:09:39.680" v="321" actId="20577"/>
        <pc:sldMkLst>
          <pc:docMk/>
          <pc:sldMk cId="1282931689" sldId="462"/>
        </pc:sldMkLst>
        <pc:spChg chg="add mod">
          <ac:chgData name="Brendan Votano" userId="S::bvotano@myjmc.edu.au::786e63de-0c7f-462d-b5aa-6a35610185cc" providerId="AD" clId="Web-{EBAC1D30-ACB9-D6C8-717A-879E5A16378C}" dt="2025-10-03T06:08:55.273" v="295" actId="20577"/>
          <ac:spMkLst>
            <pc:docMk/>
            <pc:sldMk cId="1282931689" sldId="462"/>
            <ac:spMk id="7" creationId="{8DCC5B3F-1F61-A255-09DB-FDCD6C1E49F7}"/>
          </ac:spMkLst>
        </pc:spChg>
        <pc:spChg chg="mod">
          <ac:chgData name="Brendan Votano" userId="S::bvotano@myjmc.edu.au::786e63de-0c7f-462d-b5aa-6a35610185cc" providerId="AD" clId="Web-{EBAC1D30-ACB9-D6C8-717A-879E5A16378C}" dt="2025-10-03T06:09:39.680" v="321" actId="20577"/>
          <ac:spMkLst>
            <pc:docMk/>
            <pc:sldMk cId="1282931689" sldId="462"/>
            <ac:spMk id="8" creationId="{06F90D84-EC6D-BFD5-C3AA-0920FBE70907}"/>
          </ac:spMkLst>
        </pc:spChg>
        <pc:spChg chg="mod">
          <ac:chgData name="Brendan Votano" userId="S::bvotano@myjmc.edu.au::786e63de-0c7f-462d-b5aa-6a35610185cc" providerId="AD" clId="Web-{EBAC1D30-ACB9-D6C8-717A-879E5A16378C}" dt="2025-10-03T06:09:02.758" v="298" actId="20577"/>
          <ac:spMkLst>
            <pc:docMk/>
            <pc:sldMk cId="1282931689" sldId="462"/>
            <ac:spMk id="9" creationId="{9251745C-7040-8082-ECC8-58098501FDD3}"/>
          </ac:spMkLst>
        </pc:spChg>
        <pc:spChg chg="add mod">
          <ac:chgData name="Brendan Votano" userId="S::bvotano@myjmc.edu.au::786e63de-0c7f-462d-b5aa-6a35610185cc" providerId="AD" clId="Web-{EBAC1D30-ACB9-D6C8-717A-879E5A16378C}" dt="2025-10-03T06:09:31.148" v="317" actId="20577"/>
          <ac:spMkLst>
            <pc:docMk/>
            <pc:sldMk cId="1282931689" sldId="462"/>
            <ac:spMk id="10" creationId="{D034BE15-0E9E-193A-E48B-E39BFABBBD4C}"/>
          </ac:spMkLst>
        </pc:spChg>
        <pc:picChg chg="mod">
          <ac:chgData name="Brendan Votano" userId="S::bvotano@myjmc.edu.au::786e63de-0c7f-462d-b5aa-6a35610185cc" providerId="AD" clId="Web-{EBAC1D30-ACB9-D6C8-717A-879E5A16378C}" dt="2025-10-03T06:09:04.414" v="299" actId="1076"/>
          <ac:picMkLst>
            <pc:docMk/>
            <pc:sldMk cId="1282931689" sldId="462"/>
            <ac:picMk id="3" creationId="{8B1FF292-D226-A7E7-821E-6D35948F2D2A}"/>
          </ac:picMkLst>
        </pc:picChg>
      </pc:sldChg>
      <pc:sldChg chg="addSp modSp">
        <pc:chgData name="Brendan Votano" userId="S::bvotano@myjmc.edu.au::786e63de-0c7f-462d-b5aa-6a35610185cc" providerId="AD" clId="Web-{EBAC1D30-ACB9-D6C8-717A-879E5A16378C}" dt="2025-10-03T06:07:46.960" v="276" actId="1076"/>
        <pc:sldMkLst>
          <pc:docMk/>
          <pc:sldMk cId="1923760428" sldId="496"/>
        </pc:sldMkLst>
        <pc:spChg chg="add mod">
          <ac:chgData name="Brendan Votano" userId="S::bvotano@myjmc.edu.au::786e63de-0c7f-462d-b5aa-6a35610185cc" providerId="AD" clId="Web-{EBAC1D30-ACB9-D6C8-717A-879E5A16378C}" dt="2025-10-03T06:01:47.738" v="153" actId="20577"/>
          <ac:spMkLst>
            <pc:docMk/>
            <pc:sldMk cId="1923760428" sldId="496"/>
            <ac:spMk id="9" creationId="{758F8F5F-9CC8-537B-943C-50AF38ED5886}"/>
          </ac:spMkLst>
        </pc:spChg>
        <pc:spChg chg="mod">
          <ac:chgData name="Brendan Votano" userId="S::bvotano@myjmc.edu.au::786e63de-0c7f-462d-b5aa-6a35610185cc" providerId="AD" clId="Web-{EBAC1D30-ACB9-D6C8-717A-879E5A16378C}" dt="2025-10-03T06:01:13.785" v="137" actId="1076"/>
          <ac:spMkLst>
            <pc:docMk/>
            <pc:sldMk cId="1923760428" sldId="496"/>
            <ac:spMk id="11" creationId="{F678B9FB-61EF-D772-5903-A3CCA9CAA7F3}"/>
          </ac:spMkLst>
        </pc:spChg>
        <pc:spChg chg="mod">
          <ac:chgData name="Brendan Votano" userId="S::bvotano@myjmc.edu.au::786e63de-0c7f-462d-b5aa-6a35610185cc" providerId="AD" clId="Web-{EBAC1D30-ACB9-D6C8-717A-879E5A16378C}" dt="2025-10-03T06:01:13.800" v="138" actId="1076"/>
          <ac:spMkLst>
            <pc:docMk/>
            <pc:sldMk cId="1923760428" sldId="496"/>
            <ac:spMk id="12" creationId="{FA51BB82-5F0F-C362-E028-CE86A67AAB88}"/>
          </ac:spMkLst>
        </pc:spChg>
        <pc:spChg chg="mod">
          <ac:chgData name="Brendan Votano" userId="S::bvotano@myjmc.edu.au::786e63de-0c7f-462d-b5aa-6a35610185cc" providerId="AD" clId="Web-{EBAC1D30-ACB9-D6C8-717A-879E5A16378C}" dt="2025-10-03T06:01:13.800" v="139" actId="1076"/>
          <ac:spMkLst>
            <pc:docMk/>
            <pc:sldMk cId="1923760428" sldId="496"/>
            <ac:spMk id="13" creationId="{D561010C-C7C3-B11F-E483-9340E9FEA3FE}"/>
          </ac:spMkLst>
        </pc:spChg>
        <pc:spChg chg="add mod">
          <ac:chgData name="Brendan Votano" userId="S::bvotano@myjmc.edu.au::786e63de-0c7f-462d-b5aa-6a35610185cc" providerId="AD" clId="Web-{EBAC1D30-ACB9-D6C8-717A-879E5A16378C}" dt="2025-10-03T06:02:06.020" v="160" actId="20577"/>
          <ac:spMkLst>
            <pc:docMk/>
            <pc:sldMk cId="1923760428" sldId="496"/>
            <ac:spMk id="14" creationId="{6472D71A-3A32-24DB-0B0B-AF7F25757C3A}"/>
          </ac:spMkLst>
        </pc:spChg>
        <pc:spChg chg="add mod">
          <ac:chgData name="Brendan Votano" userId="S::bvotano@myjmc.edu.au::786e63de-0c7f-462d-b5aa-6a35610185cc" providerId="AD" clId="Web-{EBAC1D30-ACB9-D6C8-717A-879E5A16378C}" dt="2025-10-03T06:02:25.614" v="172" actId="20577"/>
          <ac:spMkLst>
            <pc:docMk/>
            <pc:sldMk cId="1923760428" sldId="496"/>
            <ac:spMk id="15" creationId="{BEF50844-EEE2-E702-E5F1-D11F3FB95ED0}"/>
          </ac:spMkLst>
        </pc:spChg>
        <pc:spChg chg="add mod">
          <ac:chgData name="Brendan Votano" userId="S::bvotano@myjmc.edu.au::786e63de-0c7f-462d-b5aa-6a35610185cc" providerId="AD" clId="Web-{EBAC1D30-ACB9-D6C8-717A-879E5A16378C}" dt="2025-10-03T06:06:58.757" v="259" actId="14100"/>
          <ac:spMkLst>
            <pc:docMk/>
            <pc:sldMk cId="1923760428" sldId="496"/>
            <ac:spMk id="17" creationId="{61B990AD-6A48-C116-D310-9C6BE6E37708}"/>
          </ac:spMkLst>
        </pc:spChg>
        <pc:spChg chg="add mod">
          <ac:chgData name="Brendan Votano" userId="S::bvotano@myjmc.edu.au::786e63de-0c7f-462d-b5aa-6a35610185cc" providerId="AD" clId="Web-{EBAC1D30-ACB9-D6C8-717A-879E5A16378C}" dt="2025-10-03T06:07:46.960" v="276" actId="1076"/>
          <ac:spMkLst>
            <pc:docMk/>
            <pc:sldMk cId="1923760428" sldId="496"/>
            <ac:spMk id="18" creationId="{3EAF7DAC-3D62-01CD-CCA3-B340F40159EA}"/>
          </ac:spMkLst>
        </pc:spChg>
        <pc:spChg chg="add mod">
          <ac:chgData name="Brendan Votano" userId="S::bvotano@myjmc.edu.au::786e63de-0c7f-462d-b5aa-6a35610185cc" providerId="AD" clId="Web-{EBAC1D30-ACB9-D6C8-717A-879E5A16378C}" dt="2025-10-03T06:06:25.569" v="251" actId="14100"/>
          <ac:spMkLst>
            <pc:docMk/>
            <pc:sldMk cId="1923760428" sldId="496"/>
            <ac:spMk id="19" creationId="{BD42C4C2-6C8A-60CB-EFBA-BB533919B1F5}"/>
          </ac:spMkLst>
        </pc:spChg>
      </pc:sldChg>
      <pc:sldChg chg="addSp modSp">
        <pc:chgData name="Brendan Votano" userId="S::bvotano@myjmc.edu.au::786e63de-0c7f-462d-b5aa-6a35610185cc" providerId="AD" clId="Web-{EBAC1D30-ACB9-D6C8-717A-879E5A16378C}" dt="2025-10-03T06:10:03.133" v="329" actId="1076"/>
        <pc:sldMkLst>
          <pc:docMk/>
          <pc:sldMk cId="642320822" sldId="501"/>
        </pc:sldMkLst>
        <pc:spChg chg="add mod">
          <ac:chgData name="Brendan Votano" userId="S::bvotano@myjmc.edu.au::786e63de-0c7f-462d-b5aa-6a35610185cc" providerId="AD" clId="Web-{EBAC1D30-ACB9-D6C8-717A-879E5A16378C}" dt="2025-10-03T05:43:18.820" v="24" actId="1076"/>
          <ac:spMkLst>
            <pc:docMk/>
            <pc:sldMk cId="642320822" sldId="501"/>
            <ac:spMk id="15" creationId="{1382AEA6-3D59-980D-24FB-10EB7BE87075}"/>
          </ac:spMkLst>
        </pc:spChg>
        <pc:spChg chg="add mod">
          <ac:chgData name="Brendan Votano" userId="S::bvotano@myjmc.edu.au::786e63de-0c7f-462d-b5aa-6a35610185cc" providerId="AD" clId="Web-{EBAC1D30-ACB9-D6C8-717A-879E5A16378C}" dt="2025-10-03T05:43:25.648" v="26" actId="1076"/>
          <ac:spMkLst>
            <pc:docMk/>
            <pc:sldMk cId="642320822" sldId="501"/>
            <ac:spMk id="21" creationId="{017D4CAC-28AD-4270-61B7-7432C8D3F9CE}"/>
          </ac:spMkLst>
        </pc:spChg>
        <pc:spChg chg="add mod">
          <ac:chgData name="Brendan Votano" userId="S::bvotano@myjmc.edu.au::786e63de-0c7f-462d-b5aa-6a35610185cc" providerId="AD" clId="Web-{EBAC1D30-ACB9-D6C8-717A-879E5A16378C}" dt="2025-10-03T05:43:22.195" v="25" actId="1076"/>
          <ac:spMkLst>
            <pc:docMk/>
            <pc:sldMk cId="642320822" sldId="501"/>
            <ac:spMk id="23" creationId="{DCA060A4-A049-60E2-577A-BA23D90048D2}"/>
          </ac:spMkLst>
        </pc:spChg>
        <pc:spChg chg="add mod">
          <ac:chgData name="Brendan Votano" userId="S::bvotano@myjmc.edu.au::786e63de-0c7f-462d-b5aa-6a35610185cc" providerId="AD" clId="Web-{EBAC1D30-ACB9-D6C8-717A-879E5A16378C}" dt="2025-10-03T06:10:03.102" v="328" actId="1076"/>
          <ac:spMkLst>
            <pc:docMk/>
            <pc:sldMk cId="642320822" sldId="501"/>
            <ac:spMk id="25" creationId="{EA7482D0-AA21-58E2-B100-A153608C9DD4}"/>
          </ac:spMkLst>
        </pc:spChg>
        <pc:spChg chg="add mod">
          <ac:chgData name="Brendan Votano" userId="S::bvotano@myjmc.edu.au::786e63de-0c7f-462d-b5aa-6a35610185cc" providerId="AD" clId="Web-{EBAC1D30-ACB9-D6C8-717A-879E5A16378C}" dt="2025-10-03T06:10:03.133" v="329" actId="1076"/>
          <ac:spMkLst>
            <pc:docMk/>
            <pc:sldMk cId="642320822" sldId="501"/>
            <ac:spMk id="27" creationId="{1DB2E41D-C279-D66D-2BF4-A5965EB6810B}"/>
          </ac:spMkLst>
        </pc:spChg>
      </pc:sldChg>
    </pc:docChg>
  </pc:docChgLst>
  <pc:docChgLst>
    <pc:chgData name="Brendan Votano" userId="S::bvotano@myjmc.edu.au::786e63de-0c7f-462d-b5aa-6a35610185cc" providerId="AD" clId="Web-{33926166-9A57-14B9-3533-36542B27C2FC}"/>
    <pc:docChg chg="modSld">
      <pc:chgData name="Brendan Votano" userId="S::bvotano@myjmc.edu.au::786e63de-0c7f-462d-b5aa-6a35610185cc" providerId="AD" clId="Web-{33926166-9A57-14B9-3533-36542B27C2FC}" dt="2025-10-21T03:27:39.507" v="280"/>
      <pc:docMkLst>
        <pc:docMk/>
      </pc:docMkLst>
      <pc:sldChg chg="modSp addAnim delAnim">
        <pc:chgData name="Brendan Votano" userId="S::bvotano@myjmc.edu.au::786e63de-0c7f-462d-b5aa-6a35610185cc" providerId="AD" clId="Web-{33926166-9A57-14B9-3533-36542B27C2FC}" dt="2025-10-21T03:27:39.507" v="280"/>
        <pc:sldMkLst>
          <pc:docMk/>
          <pc:sldMk cId="1248235945" sldId="428"/>
        </pc:sldMkLst>
        <pc:spChg chg="mod">
          <ac:chgData name="Brendan Votano" userId="S::bvotano@myjmc.edu.au::786e63de-0c7f-462d-b5aa-6a35610185cc" providerId="AD" clId="Web-{33926166-9A57-14B9-3533-36542B27C2FC}" dt="2025-10-20T21:49:57.832" v="5" actId="1076"/>
          <ac:spMkLst>
            <pc:docMk/>
            <pc:sldMk cId="1248235945" sldId="428"/>
            <ac:spMk id="4" creationId="{11307B1B-1E90-94BB-9C14-B93B1C29AA77}"/>
          </ac:spMkLst>
        </pc:spChg>
        <pc:spChg chg="mod">
          <ac:chgData name="Brendan Votano" userId="S::bvotano@myjmc.edu.au::786e63de-0c7f-462d-b5aa-6a35610185cc" providerId="AD" clId="Web-{33926166-9A57-14B9-3533-36542B27C2FC}" dt="2025-10-21T03:16:02.419" v="101" actId="14100"/>
          <ac:spMkLst>
            <pc:docMk/>
            <pc:sldMk cId="1248235945" sldId="428"/>
            <ac:spMk id="5" creationId="{3B5AAE4D-C867-30EB-4C9E-008A85B579B3}"/>
          </ac:spMkLst>
        </pc:spChg>
      </pc:sldChg>
      <pc:sldChg chg="modSp addAnim delAnim modAnim">
        <pc:chgData name="Brendan Votano" userId="S::bvotano@myjmc.edu.au::786e63de-0c7f-462d-b5aa-6a35610185cc" providerId="AD" clId="Web-{33926166-9A57-14B9-3533-36542B27C2FC}" dt="2025-10-21T03:27:12.866" v="278"/>
        <pc:sldMkLst>
          <pc:docMk/>
          <pc:sldMk cId="3782528381" sldId="500"/>
        </pc:sldMkLst>
        <pc:spChg chg="mod">
          <ac:chgData name="Brendan Votano" userId="S::bvotano@myjmc.edu.au::786e63de-0c7f-462d-b5aa-6a35610185cc" providerId="AD" clId="Web-{33926166-9A57-14B9-3533-36542B27C2FC}" dt="2025-10-21T03:23:09.754" v="257" actId="20577"/>
          <ac:spMkLst>
            <pc:docMk/>
            <pc:sldMk cId="3782528381" sldId="500"/>
            <ac:spMk id="3" creationId="{8162F076-A11A-2659-3B64-C61C77BC3633}"/>
          </ac:spMkLst>
        </pc:spChg>
        <pc:spChg chg="mod">
          <ac:chgData name="Brendan Votano" userId="S::bvotano@myjmc.edu.au::786e63de-0c7f-462d-b5aa-6a35610185cc" providerId="AD" clId="Web-{33926166-9A57-14B9-3533-36542B27C2FC}" dt="2025-10-21T03:17:28.015" v="116" actId="14100"/>
          <ac:spMkLst>
            <pc:docMk/>
            <pc:sldMk cId="3782528381" sldId="500"/>
            <ac:spMk id="5" creationId="{ED3588AB-8FF5-09A6-60C4-64F936D0BCBB}"/>
          </ac:spMkLst>
        </pc:spChg>
      </pc:sldChg>
    </pc:docChg>
  </pc:docChgLst>
  <pc:docChgLst>
    <pc:chgData name="Brendan Votano" userId="S::bvotano@myjmc.edu.au::786e63de-0c7f-462d-b5aa-6a35610185cc" providerId="AD" clId="Web-{5E64F58B-F39D-FC2C-FF04-F423CBB1565E}"/>
    <pc:docChg chg="addSld modSld">
      <pc:chgData name="Brendan Votano" userId="S::bvotano@myjmc.edu.au::786e63de-0c7f-462d-b5aa-6a35610185cc" providerId="AD" clId="Web-{5E64F58B-F39D-FC2C-FF04-F423CBB1565E}" dt="2025-09-30T04:43:53.923" v="136" actId="20577"/>
      <pc:docMkLst>
        <pc:docMk/>
      </pc:docMkLst>
      <pc:sldChg chg="delSp">
        <pc:chgData name="Brendan Votano" userId="S::bvotano@myjmc.edu.au::786e63de-0c7f-462d-b5aa-6a35610185cc" providerId="AD" clId="Web-{5E64F58B-F39D-FC2C-FF04-F423CBB1565E}" dt="2025-09-30T04:33:07.300" v="75"/>
        <pc:sldMkLst>
          <pc:docMk/>
          <pc:sldMk cId="1248235945" sldId="428"/>
        </pc:sldMkLst>
      </pc:sldChg>
      <pc:sldChg chg="addSp delSp modSp">
        <pc:chgData name="Brendan Votano" userId="S::bvotano@myjmc.edu.au::786e63de-0c7f-462d-b5aa-6a35610185cc" providerId="AD" clId="Web-{5E64F58B-F39D-FC2C-FF04-F423CBB1565E}" dt="2025-09-30T04:42:06.142" v="113" actId="1076"/>
        <pc:sldMkLst>
          <pc:docMk/>
          <pc:sldMk cId="4043642323" sldId="434"/>
        </pc:sldMkLst>
        <pc:spChg chg="add mod">
          <ac:chgData name="Brendan Votano" userId="S::bvotano@myjmc.edu.au::786e63de-0c7f-462d-b5aa-6a35610185cc" providerId="AD" clId="Web-{5E64F58B-F39D-FC2C-FF04-F423CBB1565E}" dt="2025-09-30T04:42:03.782" v="112" actId="1076"/>
          <ac:spMkLst>
            <pc:docMk/>
            <pc:sldMk cId="4043642323" sldId="434"/>
            <ac:spMk id="6" creationId="{E2805B6D-1AC9-FDB1-E7CE-FF98F2305DD0}"/>
          </ac:spMkLst>
        </pc:spChg>
        <pc:spChg chg="add mod">
          <ac:chgData name="Brendan Votano" userId="S::bvotano@myjmc.edu.au::786e63de-0c7f-462d-b5aa-6a35610185cc" providerId="AD" clId="Web-{5E64F58B-F39D-FC2C-FF04-F423CBB1565E}" dt="2025-09-30T04:42:06.142" v="113" actId="1076"/>
          <ac:spMkLst>
            <pc:docMk/>
            <pc:sldMk cId="4043642323" sldId="434"/>
            <ac:spMk id="7" creationId="{ABC1B952-01A9-5F2C-1E0B-EAF49D400A50}"/>
          </ac:spMkLst>
        </pc:spChg>
        <pc:picChg chg="add mod">
          <ac:chgData name="Brendan Votano" userId="S::bvotano@myjmc.edu.au::786e63de-0c7f-462d-b5aa-6a35610185cc" providerId="AD" clId="Web-{5E64F58B-F39D-FC2C-FF04-F423CBB1565E}" dt="2025-09-30T04:41:47.892" v="111" actId="1076"/>
          <ac:picMkLst>
            <pc:docMk/>
            <pc:sldMk cId="4043642323" sldId="434"/>
            <ac:picMk id="8" creationId="{8C4DC14C-64E6-E983-E39F-70D97DF187E1}"/>
          </ac:picMkLst>
        </pc:picChg>
      </pc:sldChg>
      <pc:sldChg chg="addSp delSp modSp">
        <pc:chgData name="Brendan Votano" userId="S::bvotano@myjmc.edu.au::786e63de-0c7f-462d-b5aa-6a35610185cc" providerId="AD" clId="Web-{5E64F58B-F39D-FC2C-FF04-F423CBB1565E}" dt="2025-09-30T04:32:49.660" v="73" actId="1076"/>
        <pc:sldMkLst>
          <pc:docMk/>
          <pc:sldMk cId="2264538116" sldId="455"/>
        </pc:sldMkLst>
        <pc:spChg chg="add mod">
          <ac:chgData name="Brendan Votano" userId="S::bvotano@myjmc.edu.au::786e63de-0c7f-462d-b5aa-6a35610185cc" providerId="AD" clId="Web-{5E64F58B-F39D-FC2C-FF04-F423CBB1565E}" dt="2025-09-30T04:31:14.863" v="40" actId="1076"/>
          <ac:spMkLst>
            <pc:docMk/>
            <pc:sldMk cId="2264538116" sldId="455"/>
            <ac:spMk id="3" creationId="{F9F1B058-8D17-102A-A340-2A4C4A4985ED}"/>
          </ac:spMkLst>
        </pc:spChg>
        <pc:spChg chg="add mod">
          <ac:chgData name="Brendan Votano" userId="S::bvotano@myjmc.edu.au::786e63de-0c7f-462d-b5aa-6a35610185cc" providerId="AD" clId="Web-{5E64F58B-F39D-FC2C-FF04-F423CBB1565E}" dt="2025-09-30T04:31:23.722" v="45" actId="1076"/>
          <ac:spMkLst>
            <pc:docMk/>
            <pc:sldMk cId="2264538116" sldId="455"/>
            <ac:spMk id="6" creationId="{FB330923-A860-B66D-4ACE-74A86B4D01B4}"/>
          </ac:spMkLst>
        </pc:spChg>
        <pc:spChg chg="add mod">
          <ac:chgData name="Brendan Votano" userId="S::bvotano@myjmc.edu.au::786e63de-0c7f-462d-b5aa-6a35610185cc" providerId="AD" clId="Web-{5E64F58B-F39D-FC2C-FF04-F423CBB1565E}" dt="2025-09-30T04:32:49.660" v="72" actId="1076"/>
          <ac:spMkLst>
            <pc:docMk/>
            <pc:sldMk cId="2264538116" sldId="455"/>
            <ac:spMk id="12" creationId="{B9DAFE0D-C56F-875F-BDE5-02B4669AD4AC}"/>
          </ac:spMkLst>
        </pc:spChg>
        <pc:spChg chg="add mod">
          <ac:chgData name="Brendan Votano" userId="S::bvotano@myjmc.edu.au::786e63de-0c7f-462d-b5aa-6a35610185cc" providerId="AD" clId="Web-{5E64F58B-F39D-FC2C-FF04-F423CBB1565E}" dt="2025-09-30T04:32:42.878" v="69" actId="1076"/>
          <ac:spMkLst>
            <pc:docMk/>
            <pc:sldMk cId="2264538116" sldId="455"/>
            <ac:spMk id="13" creationId="{4EC62C80-5F30-32B2-2BD1-4BA373F68759}"/>
          </ac:spMkLst>
        </pc:spChg>
        <pc:spChg chg="add mod">
          <ac:chgData name="Brendan Votano" userId="S::bvotano@myjmc.edu.au::786e63de-0c7f-462d-b5aa-6a35610185cc" providerId="AD" clId="Web-{5E64F58B-F39D-FC2C-FF04-F423CBB1565E}" dt="2025-09-30T04:32:42.894" v="70" actId="1076"/>
          <ac:spMkLst>
            <pc:docMk/>
            <pc:sldMk cId="2264538116" sldId="455"/>
            <ac:spMk id="14" creationId="{4740CFDA-437C-AA15-83D3-3542A147C25D}"/>
          </ac:spMkLst>
        </pc:spChg>
        <pc:spChg chg="add mod">
          <ac:chgData name="Brendan Votano" userId="S::bvotano@myjmc.edu.au::786e63de-0c7f-462d-b5aa-6a35610185cc" providerId="AD" clId="Web-{5E64F58B-F39D-FC2C-FF04-F423CBB1565E}" dt="2025-09-30T04:32:49.660" v="73" actId="1076"/>
          <ac:spMkLst>
            <pc:docMk/>
            <pc:sldMk cId="2264538116" sldId="455"/>
            <ac:spMk id="15" creationId="{70C93091-CA29-7AFF-B304-1D5D4295D0E1}"/>
          </ac:spMkLst>
        </pc:spChg>
        <pc:picChg chg="mod">
          <ac:chgData name="Brendan Votano" userId="S::bvotano@myjmc.edu.au::786e63de-0c7f-462d-b5aa-6a35610185cc" providerId="AD" clId="Web-{5E64F58B-F39D-FC2C-FF04-F423CBB1565E}" dt="2025-09-30T04:29:12.613" v="1" actId="1076"/>
          <ac:picMkLst>
            <pc:docMk/>
            <pc:sldMk cId="2264538116" sldId="455"/>
            <ac:picMk id="2" creationId="{B9FE9848-62E9-2CAB-DA90-82243C656D30}"/>
          </ac:picMkLst>
        </pc:picChg>
        <pc:picChg chg="mod">
          <ac:chgData name="Brendan Votano" userId="S::bvotano@myjmc.edu.au::786e63de-0c7f-462d-b5aa-6a35610185cc" providerId="AD" clId="Web-{5E64F58B-F39D-FC2C-FF04-F423CBB1565E}" dt="2025-09-30T04:32:49.644" v="71" actId="1076"/>
          <ac:picMkLst>
            <pc:docMk/>
            <pc:sldMk cId="2264538116" sldId="455"/>
            <ac:picMk id="8" creationId="{5AED0DED-BA44-9F87-6A4F-667F82A0A6A5}"/>
          </ac:picMkLst>
        </pc:picChg>
        <pc:picChg chg="mod">
          <ac:chgData name="Brendan Votano" userId="S::bvotano@myjmc.edu.au::786e63de-0c7f-462d-b5aa-6a35610185cc" providerId="AD" clId="Web-{5E64F58B-F39D-FC2C-FF04-F423CBB1565E}" dt="2025-09-30T04:32:42.863" v="68" actId="1076"/>
          <ac:picMkLst>
            <pc:docMk/>
            <pc:sldMk cId="2264538116" sldId="455"/>
            <ac:picMk id="11" creationId="{4F0BC5AC-A790-4C99-1EB5-D4D00C68491E}"/>
          </ac:picMkLst>
        </pc:picChg>
      </pc:sldChg>
      <pc:sldChg chg="addSp modSp">
        <pc:chgData name="Brendan Votano" userId="S::bvotano@myjmc.edu.au::786e63de-0c7f-462d-b5aa-6a35610185cc" providerId="AD" clId="Web-{5E64F58B-F39D-FC2C-FF04-F423CBB1565E}" dt="2025-09-30T04:43:53.923" v="136" actId="20577"/>
        <pc:sldMkLst>
          <pc:docMk/>
          <pc:sldMk cId="4121138045" sldId="480"/>
        </pc:sldMkLst>
        <pc:spChg chg="mod">
          <ac:chgData name="Brendan Votano" userId="S::bvotano@myjmc.edu.au::786e63de-0c7f-462d-b5aa-6a35610185cc" providerId="AD" clId="Web-{5E64F58B-F39D-FC2C-FF04-F423CBB1565E}" dt="2025-09-30T04:43:53.923" v="136" actId="20577"/>
          <ac:spMkLst>
            <pc:docMk/>
            <pc:sldMk cId="4121138045" sldId="480"/>
            <ac:spMk id="2" creationId="{C0FD2207-954B-6DBD-E8A8-6B5268A05895}"/>
          </ac:spMkLst>
        </pc:spChg>
      </pc:sldChg>
      <pc:sldChg chg="add replId">
        <pc:chgData name="Brendan Votano" userId="S::bvotano@myjmc.edu.au::786e63de-0c7f-462d-b5aa-6a35610185cc" providerId="AD" clId="Web-{5E64F58B-F39D-FC2C-FF04-F423CBB1565E}" dt="2025-09-30T04:33:01.394" v="74"/>
        <pc:sldMkLst>
          <pc:docMk/>
          <pc:sldMk cId="3782528381" sldId="500"/>
        </pc:sldMkLst>
      </pc:sldChg>
    </pc:docChg>
  </pc:docChgLst>
  <pc:docChgLst>
    <pc:chgData name="Brendan Votano" userId="S::bvotano@myjmc.edu.au::786e63de-0c7f-462d-b5aa-6a35610185cc" providerId="AD" clId="Web-{581A7318-D638-2A1C-554B-20709880988F}"/>
    <pc:docChg chg="addSld modSld">
      <pc:chgData name="Brendan Votano" userId="S::bvotano@myjmc.edu.au::786e63de-0c7f-462d-b5aa-6a35610185cc" providerId="AD" clId="Web-{581A7318-D638-2A1C-554B-20709880988F}" dt="2025-09-29T04:51:19.276" v="344" actId="1076"/>
      <pc:docMkLst>
        <pc:docMk/>
      </pc:docMkLst>
      <pc:sldChg chg="addSp modSp">
        <pc:chgData name="Brendan Votano" userId="S::bvotano@myjmc.edu.au::786e63de-0c7f-462d-b5aa-6a35610185cc" providerId="AD" clId="Web-{581A7318-D638-2A1C-554B-20709880988F}" dt="2025-09-29T04:51:19.276" v="344" actId="1076"/>
        <pc:sldMkLst>
          <pc:docMk/>
          <pc:sldMk cId="4043642323" sldId="434"/>
        </pc:sldMkLst>
      </pc:sldChg>
      <pc:sldChg chg="modSp">
        <pc:chgData name="Brendan Votano" userId="S::bvotano@myjmc.edu.au::786e63de-0c7f-462d-b5aa-6a35610185cc" providerId="AD" clId="Web-{581A7318-D638-2A1C-554B-20709880988F}" dt="2025-09-29T01:27:33.182" v="0" actId="20577"/>
        <pc:sldMkLst>
          <pc:docMk/>
          <pc:sldMk cId="203283945" sldId="438"/>
        </pc:sldMkLst>
        <pc:spChg chg="mod">
          <ac:chgData name="Brendan Votano" userId="S::bvotano@myjmc.edu.au::786e63de-0c7f-462d-b5aa-6a35610185cc" providerId="AD" clId="Web-{581A7318-D638-2A1C-554B-20709880988F}" dt="2025-09-29T01:27:33.182" v="0" actId="20577"/>
          <ac:spMkLst>
            <pc:docMk/>
            <pc:sldMk cId="203283945" sldId="438"/>
            <ac:spMk id="4" creationId="{A75378D6-6D41-40FF-C2EE-83BFD7206049}"/>
          </ac:spMkLst>
        </pc:spChg>
      </pc:sldChg>
      <pc:sldChg chg="modSp">
        <pc:chgData name="Brendan Votano" userId="S::bvotano@myjmc.edu.au::786e63de-0c7f-462d-b5aa-6a35610185cc" providerId="AD" clId="Web-{581A7318-D638-2A1C-554B-20709880988F}" dt="2025-09-29T03:54:38.985" v="92" actId="20577"/>
        <pc:sldMkLst>
          <pc:docMk/>
          <pc:sldMk cId="402371596" sldId="457"/>
        </pc:sldMkLst>
        <pc:spChg chg="mod">
          <ac:chgData name="Brendan Votano" userId="S::bvotano@myjmc.edu.au::786e63de-0c7f-462d-b5aa-6a35610185cc" providerId="AD" clId="Web-{581A7318-D638-2A1C-554B-20709880988F}" dt="2025-09-29T03:54:38.985" v="92" actId="20577"/>
          <ac:spMkLst>
            <pc:docMk/>
            <pc:sldMk cId="402371596" sldId="457"/>
            <ac:spMk id="5" creationId="{AD0B51DD-29E5-7832-C7D4-00D7A205AD9F}"/>
          </ac:spMkLst>
        </pc:spChg>
      </pc:sldChg>
      <pc:sldChg chg="modSp">
        <pc:chgData name="Brendan Votano" userId="S::bvotano@myjmc.edu.au::786e63de-0c7f-462d-b5aa-6a35610185cc" providerId="AD" clId="Web-{581A7318-D638-2A1C-554B-20709880988F}" dt="2025-09-29T04:38:22.212" v="341" actId="20577"/>
        <pc:sldMkLst>
          <pc:docMk/>
          <pc:sldMk cId="926229517" sldId="458"/>
        </pc:sldMkLst>
        <pc:spChg chg="mod">
          <ac:chgData name="Brendan Votano" userId="S::bvotano@myjmc.edu.au::786e63de-0c7f-462d-b5aa-6a35610185cc" providerId="AD" clId="Web-{581A7318-D638-2A1C-554B-20709880988F}" dt="2025-09-29T04:38:22.212" v="341" actId="20577"/>
          <ac:spMkLst>
            <pc:docMk/>
            <pc:sldMk cId="926229517" sldId="458"/>
            <ac:spMk id="5" creationId="{E4EE5E4E-FA83-26E6-3A36-C280D4F7C14B}"/>
          </ac:spMkLst>
        </pc:spChg>
      </pc:sldChg>
      <pc:sldChg chg="modNotes">
        <pc:chgData name="Brendan Votano" userId="S::bvotano@myjmc.edu.au::786e63de-0c7f-462d-b5aa-6a35610185cc" providerId="AD" clId="Web-{581A7318-D638-2A1C-554B-20709880988F}" dt="2025-09-29T04:08:55.709" v="281"/>
        <pc:sldMkLst>
          <pc:docMk/>
          <pc:sldMk cId="892943205" sldId="463"/>
        </pc:sldMkLst>
      </pc:sldChg>
      <pc:sldChg chg="modSp">
        <pc:chgData name="Brendan Votano" userId="S::bvotano@myjmc.edu.au::786e63de-0c7f-462d-b5aa-6a35610185cc" providerId="AD" clId="Web-{581A7318-D638-2A1C-554B-20709880988F}" dt="2025-09-29T03:55:47.939" v="106" actId="20577"/>
        <pc:sldMkLst>
          <pc:docMk/>
          <pc:sldMk cId="2447764653" sldId="488"/>
        </pc:sldMkLst>
        <pc:spChg chg="mod">
          <ac:chgData name="Brendan Votano" userId="S::bvotano@myjmc.edu.au::786e63de-0c7f-462d-b5aa-6a35610185cc" providerId="AD" clId="Web-{581A7318-D638-2A1C-554B-20709880988F}" dt="2025-09-29T03:55:47.939" v="106" actId="20577"/>
          <ac:spMkLst>
            <pc:docMk/>
            <pc:sldMk cId="2447764653" sldId="488"/>
            <ac:spMk id="5" creationId="{49EF34E2-43AD-53E1-BD2A-DCB573DE15D8}"/>
          </ac:spMkLst>
        </pc:spChg>
      </pc:sldChg>
      <pc:sldChg chg="addSp modSp">
        <pc:chgData name="Brendan Votano" userId="S::bvotano@myjmc.edu.au::786e63de-0c7f-462d-b5aa-6a35610185cc" providerId="AD" clId="Web-{581A7318-D638-2A1C-554B-20709880988F}" dt="2025-09-29T01:55:54.575" v="33" actId="1076"/>
        <pc:sldMkLst>
          <pc:docMk/>
          <pc:sldMk cId="2595398070" sldId="492"/>
        </pc:sldMkLst>
        <pc:picChg chg="add mod">
          <ac:chgData name="Brendan Votano" userId="S::bvotano@myjmc.edu.au::786e63de-0c7f-462d-b5aa-6a35610185cc" providerId="AD" clId="Web-{581A7318-D638-2A1C-554B-20709880988F}" dt="2025-09-29T01:55:54.575" v="33" actId="1076"/>
          <ac:picMkLst>
            <pc:docMk/>
            <pc:sldMk cId="2595398070" sldId="492"/>
            <ac:picMk id="2" creationId="{E73F87E3-697E-7290-2288-9B737CDDAF6C}"/>
          </ac:picMkLst>
        </pc:picChg>
        <pc:picChg chg="mod">
          <ac:chgData name="Brendan Votano" userId="S::bvotano@myjmc.edu.au::786e63de-0c7f-462d-b5aa-6a35610185cc" providerId="AD" clId="Web-{581A7318-D638-2A1C-554B-20709880988F}" dt="2025-09-29T01:55:50.856" v="32" actId="1076"/>
          <ac:picMkLst>
            <pc:docMk/>
            <pc:sldMk cId="2595398070" sldId="492"/>
            <ac:picMk id="6" creationId="{35A2F714-21A8-8CA8-1149-F19ACE54E699}"/>
          </ac:picMkLst>
        </pc:picChg>
      </pc:sldChg>
      <pc:sldChg chg="modSp">
        <pc:chgData name="Brendan Votano" userId="S::bvotano@myjmc.edu.au::786e63de-0c7f-462d-b5aa-6a35610185cc" providerId="AD" clId="Web-{581A7318-D638-2A1C-554B-20709880988F}" dt="2025-09-29T01:54:28.527" v="24" actId="20577"/>
        <pc:sldMkLst>
          <pc:docMk/>
          <pc:sldMk cId="886657708" sldId="494"/>
        </pc:sldMkLst>
        <pc:spChg chg="mod">
          <ac:chgData name="Brendan Votano" userId="S::bvotano@myjmc.edu.au::786e63de-0c7f-462d-b5aa-6a35610185cc" providerId="AD" clId="Web-{581A7318-D638-2A1C-554B-20709880988F}" dt="2025-09-29T01:54:28.527" v="24" actId="20577"/>
          <ac:spMkLst>
            <pc:docMk/>
            <pc:sldMk cId="886657708" sldId="494"/>
            <ac:spMk id="5" creationId="{4864EB4A-51ED-3273-6F6E-28866233835C}"/>
          </ac:spMkLst>
        </pc:spChg>
      </pc:sldChg>
      <pc:sldChg chg="addSp modSp add replId">
        <pc:chgData name="Brendan Votano" userId="S::bvotano@myjmc.edu.au::786e63de-0c7f-462d-b5aa-6a35610185cc" providerId="AD" clId="Web-{581A7318-D638-2A1C-554B-20709880988F}" dt="2025-09-29T03:53:42.766" v="82" actId="1076"/>
        <pc:sldMkLst>
          <pc:docMk/>
          <pc:sldMk cId="2536294907" sldId="498"/>
        </pc:sldMkLst>
        <pc:spChg chg="mod">
          <ac:chgData name="Brendan Votano" userId="S::bvotano@myjmc.edu.au::786e63de-0c7f-462d-b5aa-6a35610185cc" providerId="AD" clId="Web-{581A7318-D638-2A1C-554B-20709880988F}" dt="2025-09-29T03:50:31.670" v="53" actId="20577"/>
          <ac:spMkLst>
            <pc:docMk/>
            <pc:sldMk cId="2536294907" sldId="498"/>
            <ac:spMk id="2" creationId="{76E46FA2-EED2-D4B8-5ADA-ED8EB8A2268E}"/>
          </ac:spMkLst>
        </pc:spChg>
        <pc:spChg chg="add mod">
          <ac:chgData name="Brendan Votano" userId="S::bvotano@myjmc.edu.au::786e63de-0c7f-462d-b5aa-6a35610185cc" providerId="AD" clId="Web-{581A7318-D638-2A1C-554B-20709880988F}" dt="2025-09-29T03:51:21.655" v="73" actId="1076"/>
          <ac:spMkLst>
            <pc:docMk/>
            <pc:sldMk cId="2536294907" sldId="498"/>
            <ac:spMk id="4" creationId="{4DB66D31-FBC6-5D93-76A8-9D0277C3040E}"/>
          </ac:spMkLst>
        </pc:spChg>
        <pc:spChg chg="mod">
          <ac:chgData name="Brendan Votano" userId="S::bvotano@myjmc.edu.au::786e63de-0c7f-462d-b5aa-6a35610185cc" providerId="AD" clId="Web-{581A7318-D638-2A1C-554B-20709880988F}" dt="2025-09-29T03:52:11.453" v="75" actId="14100"/>
          <ac:spMkLst>
            <pc:docMk/>
            <pc:sldMk cId="2536294907" sldId="498"/>
            <ac:spMk id="5" creationId="{3848D31F-A790-2263-9E09-8FEBA8CA457B}"/>
          </ac:spMkLst>
        </pc:spChg>
        <pc:picChg chg="add mod">
          <ac:chgData name="Brendan Votano" userId="S::bvotano@myjmc.edu.au::786e63de-0c7f-462d-b5aa-6a35610185cc" providerId="AD" clId="Web-{581A7318-D638-2A1C-554B-20709880988F}" dt="2025-09-29T03:53:42.766" v="82" actId="1076"/>
          <ac:picMkLst>
            <pc:docMk/>
            <pc:sldMk cId="2536294907" sldId="498"/>
            <ac:picMk id="3" creationId="{4E411CC6-DB4A-2793-0A3B-13970CFB2F22}"/>
          </ac:picMkLst>
        </pc:picChg>
        <pc:picChg chg="add mod">
          <ac:chgData name="Brendan Votano" userId="S::bvotano@myjmc.edu.au::786e63de-0c7f-462d-b5aa-6a35610185cc" providerId="AD" clId="Web-{581A7318-D638-2A1C-554B-20709880988F}" dt="2025-09-29T03:53:41.141" v="81" actId="1076"/>
          <ac:picMkLst>
            <pc:docMk/>
            <pc:sldMk cId="2536294907" sldId="498"/>
            <ac:picMk id="6" creationId="{ED87C596-C610-6C45-803A-B3ABB6E49604}"/>
          </ac:picMkLst>
        </pc:picChg>
      </pc:sldChg>
      <pc:sldChg chg="addSp delSp modSp add replId">
        <pc:chgData name="Brendan Votano" userId="S::bvotano@myjmc.edu.au::786e63de-0c7f-462d-b5aa-6a35610185cc" providerId="AD" clId="Web-{581A7318-D638-2A1C-554B-20709880988F}" dt="2025-09-29T04:08:19.615" v="267" actId="20577"/>
        <pc:sldMkLst>
          <pc:docMk/>
          <pc:sldMk cId="1583810636" sldId="499"/>
        </pc:sldMkLst>
        <pc:spChg chg="mod">
          <ac:chgData name="Brendan Votano" userId="S::bvotano@myjmc.edu.au::786e63de-0c7f-462d-b5aa-6a35610185cc" providerId="AD" clId="Web-{581A7318-D638-2A1C-554B-20709880988F}" dt="2025-09-29T03:56:52.533" v="120" actId="20577"/>
          <ac:spMkLst>
            <pc:docMk/>
            <pc:sldMk cId="1583810636" sldId="499"/>
            <ac:spMk id="2" creationId="{534F3369-86E9-109E-CE23-70539BA6EE09}"/>
          </ac:spMkLst>
        </pc:spChg>
        <pc:spChg chg="mod">
          <ac:chgData name="Brendan Votano" userId="S::bvotano@myjmc.edu.au::786e63de-0c7f-462d-b5aa-6a35610185cc" providerId="AD" clId="Web-{581A7318-D638-2A1C-554B-20709880988F}" dt="2025-09-29T04:07:47.989" v="263" actId="20577"/>
          <ac:spMkLst>
            <pc:docMk/>
            <pc:sldMk cId="1583810636" sldId="499"/>
            <ac:spMk id="5" creationId="{C3B266C1-E7D9-19A6-35CA-88DF48E6570F}"/>
          </ac:spMkLst>
        </pc:spChg>
        <pc:spChg chg="add mod">
          <ac:chgData name="Brendan Votano" userId="S::bvotano@myjmc.edu.au::786e63de-0c7f-462d-b5aa-6a35610185cc" providerId="AD" clId="Web-{581A7318-D638-2A1C-554B-20709880988F}" dt="2025-09-29T04:02:32.925" v="234" actId="20577"/>
          <ac:spMkLst>
            <pc:docMk/>
            <pc:sldMk cId="1583810636" sldId="499"/>
            <ac:spMk id="9" creationId="{F9F1B058-8D17-102A-A340-2A4C4A4985ED}"/>
          </ac:spMkLst>
        </pc:spChg>
        <pc:spChg chg="add mod">
          <ac:chgData name="Brendan Votano" userId="S::bvotano@myjmc.edu.au::786e63de-0c7f-462d-b5aa-6a35610185cc" providerId="AD" clId="Web-{581A7318-D638-2A1C-554B-20709880988F}" dt="2025-09-29T04:08:19.615" v="267" actId="20577"/>
          <ac:spMkLst>
            <pc:docMk/>
            <pc:sldMk cId="1583810636" sldId="499"/>
            <ac:spMk id="10" creationId="{F87F420B-8A22-709D-6CF8-23E55BFFD0B4}"/>
          </ac:spMkLst>
        </pc:spChg>
        <pc:picChg chg="add mod">
          <ac:chgData name="Brendan Votano" userId="S::bvotano@myjmc.edu.au::786e63de-0c7f-462d-b5aa-6a35610185cc" providerId="AD" clId="Web-{581A7318-D638-2A1C-554B-20709880988F}" dt="2025-09-29T04:02:35.175" v="235" actId="1076"/>
          <ac:picMkLst>
            <pc:docMk/>
            <pc:sldMk cId="1583810636" sldId="499"/>
            <ac:picMk id="7" creationId="{CBD9F919-F5B6-0C74-C7D6-96CEEFAB7785}"/>
          </ac:picMkLst>
        </pc:picChg>
        <pc:picChg chg="add mod">
          <ac:chgData name="Brendan Votano" userId="S::bvotano@myjmc.edu.au::786e63de-0c7f-462d-b5aa-6a35610185cc" providerId="AD" clId="Web-{581A7318-D638-2A1C-554B-20709880988F}" dt="2025-09-29T04:07:49.880" v="264" actId="1076"/>
          <ac:picMkLst>
            <pc:docMk/>
            <pc:sldMk cId="1583810636" sldId="499"/>
            <ac:picMk id="11" creationId="{DAE692B6-688C-B8AA-721C-775B90B5498B}"/>
          </ac:picMkLst>
        </pc:picChg>
      </pc:sldChg>
    </pc:docChg>
  </pc:docChgLst>
  <pc:docChgLst>
    <pc:chgData name="Danielle Stamatakis" userId="S::dstamatakis@myjmc.edu.au::bdc3eef0-00d5-49be-abec-77a4d94f68a8" providerId="AD" clId="Web-{A8E8361B-8D62-4533-2135-5E1A94A1CF07}"/>
    <pc:docChg chg="modSld">
      <pc:chgData name="Danielle Stamatakis" userId="S::dstamatakis@myjmc.edu.au::bdc3eef0-00d5-49be-abec-77a4d94f68a8" providerId="AD" clId="Web-{A8E8361B-8D62-4533-2135-5E1A94A1CF07}" dt="2025-09-24T05:16:55.392" v="39" actId="20577"/>
      <pc:docMkLst>
        <pc:docMk/>
      </pc:docMkLst>
      <pc:sldChg chg="modSp">
        <pc:chgData name="Danielle Stamatakis" userId="S::dstamatakis@myjmc.edu.au::bdc3eef0-00d5-49be-abec-77a4d94f68a8" providerId="AD" clId="Web-{A8E8361B-8D62-4533-2135-5E1A94A1CF07}" dt="2025-09-24T05:16:55.392" v="39" actId="20577"/>
        <pc:sldMkLst>
          <pc:docMk/>
          <pc:sldMk cId="203283945" sldId="438"/>
        </pc:sldMkLst>
        <pc:spChg chg="mod">
          <ac:chgData name="Danielle Stamatakis" userId="S::dstamatakis@myjmc.edu.au::bdc3eef0-00d5-49be-abec-77a4d94f68a8" providerId="AD" clId="Web-{A8E8361B-8D62-4533-2135-5E1A94A1CF07}" dt="2025-09-24T05:16:55.392" v="39" actId="20577"/>
          <ac:spMkLst>
            <pc:docMk/>
            <pc:sldMk cId="203283945" sldId="438"/>
            <ac:spMk id="4" creationId="{A75378D6-6D41-40FF-C2EE-83BFD7206049}"/>
          </ac:spMkLst>
        </pc:spChg>
      </pc:sldChg>
      <pc:sldChg chg="modSp">
        <pc:chgData name="Danielle Stamatakis" userId="S::dstamatakis@myjmc.edu.au::bdc3eef0-00d5-49be-abec-77a4d94f68a8" providerId="AD" clId="Web-{A8E8361B-8D62-4533-2135-5E1A94A1CF07}" dt="2025-09-24T05:07:09.285" v="8" actId="20577"/>
        <pc:sldMkLst>
          <pc:docMk/>
          <pc:sldMk cId="1651171046" sldId="460"/>
        </pc:sldMkLst>
        <pc:spChg chg="mod">
          <ac:chgData name="Danielle Stamatakis" userId="S::dstamatakis@myjmc.edu.au::bdc3eef0-00d5-49be-abec-77a4d94f68a8" providerId="AD" clId="Web-{A8E8361B-8D62-4533-2135-5E1A94A1CF07}" dt="2025-09-24T05:07:09.285" v="8" actId="20577"/>
          <ac:spMkLst>
            <pc:docMk/>
            <pc:sldMk cId="1651171046" sldId="460"/>
            <ac:spMk id="5" creationId="{DFB47E4C-2C70-E119-6596-55F7BE9FFE27}"/>
          </ac:spMkLst>
        </pc:spChg>
      </pc:sldChg>
      <pc:sldChg chg="modSp modNotes">
        <pc:chgData name="Danielle Stamatakis" userId="S::dstamatakis@myjmc.edu.au::bdc3eef0-00d5-49be-abec-77a4d94f68a8" providerId="AD" clId="Web-{A8E8361B-8D62-4533-2135-5E1A94A1CF07}" dt="2025-09-24T05:04:24.985" v="4" actId="20577"/>
        <pc:sldMkLst>
          <pc:docMk/>
          <pc:sldMk cId="892943205" sldId="463"/>
        </pc:sldMkLst>
        <pc:spChg chg="mod">
          <ac:chgData name="Danielle Stamatakis" userId="S::dstamatakis@myjmc.edu.au::bdc3eef0-00d5-49be-abec-77a4d94f68a8" providerId="AD" clId="Web-{A8E8361B-8D62-4533-2135-5E1A94A1CF07}" dt="2025-09-24T05:04:24.985" v="4" actId="20577"/>
          <ac:spMkLst>
            <pc:docMk/>
            <pc:sldMk cId="892943205" sldId="463"/>
            <ac:spMk id="5" creationId="{3525C12C-219E-E87F-3C2F-B064CAFDDF1C}"/>
          </ac:spMkLst>
        </pc:spChg>
      </pc:sldChg>
      <pc:sldChg chg="modSp">
        <pc:chgData name="Danielle Stamatakis" userId="S::dstamatakis@myjmc.edu.au::bdc3eef0-00d5-49be-abec-77a4d94f68a8" providerId="AD" clId="Web-{A8E8361B-8D62-4533-2135-5E1A94A1CF07}" dt="2025-09-24T05:15:00.844" v="36" actId="20577"/>
        <pc:sldMkLst>
          <pc:docMk/>
          <pc:sldMk cId="2447764653" sldId="488"/>
        </pc:sldMkLst>
        <pc:spChg chg="mod">
          <ac:chgData name="Danielle Stamatakis" userId="S::dstamatakis@myjmc.edu.au::bdc3eef0-00d5-49be-abec-77a4d94f68a8" providerId="AD" clId="Web-{A8E8361B-8D62-4533-2135-5E1A94A1CF07}" dt="2025-09-24T05:15:00.844" v="36" actId="20577"/>
          <ac:spMkLst>
            <pc:docMk/>
            <pc:sldMk cId="2447764653" sldId="488"/>
            <ac:spMk id="5" creationId="{49EF34E2-43AD-53E1-BD2A-DCB573DE15D8}"/>
          </ac:spMkLst>
        </pc:spChg>
      </pc:sldChg>
    </pc:docChg>
  </pc:docChgLst>
  <pc:docChgLst>
    <pc:chgData name="Brendan Votano" userId="S::bvotano@myjmc.edu.au::786e63de-0c7f-462d-b5aa-6a35610185cc" providerId="AD" clId="Web-{C8B15A3F-F8FB-6873-495E-5B719621574A}"/>
    <pc:docChg chg="addSld delSld modSld sldOrd">
      <pc:chgData name="Brendan Votano" userId="S::bvotano@myjmc.edu.au::786e63de-0c7f-462d-b5aa-6a35610185cc" providerId="AD" clId="Web-{C8B15A3F-F8FB-6873-495E-5B719621574A}" dt="2025-09-24T06:16:26.570" v="539" actId="20577"/>
      <pc:docMkLst>
        <pc:docMk/>
      </pc:docMkLst>
      <pc:sldChg chg="modSp">
        <pc:chgData name="Brendan Votano" userId="S::bvotano@myjmc.edu.au::786e63de-0c7f-462d-b5aa-6a35610185cc" providerId="AD" clId="Web-{C8B15A3F-F8FB-6873-495E-5B719621574A}" dt="2025-09-24T06:16:26.570" v="539" actId="20577"/>
        <pc:sldMkLst>
          <pc:docMk/>
          <pc:sldMk cId="203283945" sldId="438"/>
        </pc:sldMkLst>
        <pc:spChg chg="mod">
          <ac:chgData name="Brendan Votano" userId="S::bvotano@myjmc.edu.au::786e63de-0c7f-462d-b5aa-6a35610185cc" providerId="AD" clId="Web-{C8B15A3F-F8FB-6873-495E-5B719621574A}" dt="2025-09-24T06:16:26.570" v="539" actId="20577"/>
          <ac:spMkLst>
            <pc:docMk/>
            <pc:sldMk cId="203283945" sldId="438"/>
            <ac:spMk id="4" creationId="{A75378D6-6D41-40FF-C2EE-83BFD7206049}"/>
          </ac:spMkLst>
        </pc:spChg>
      </pc:sldChg>
      <pc:sldChg chg="modNotes">
        <pc:chgData name="Brendan Votano" userId="S::bvotano@myjmc.edu.au::786e63de-0c7f-462d-b5aa-6a35610185cc" providerId="AD" clId="Web-{C8B15A3F-F8FB-6873-495E-5B719621574A}" dt="2025-09-24T05:02:12.139" v="250"/>
        <pc:sldMkLst>
          <pc:docMk/>
          <pc:sldMk cId="2264538116" sldId="455"/>
        </pc:sldMkLst>
      </pc:sldChg>
      <pc:sldChg chg="modSp">
        <pc:chgData name="Brendan Votano" userId="S::bvotano@myjmc.edu.au::786e63de-0c7f-462d-b5aa-6a35610185cc" providerId="AD" clId="Web-{C8B15A3F-F8FB-6873-495E-5B719621574A}" dt="2025-09-24T05:28:00.078" v="537" actId="20577"/>
        <pc:sldMkLst>
          <pc:docMk/>
          <pc:sldMk cId="402371596" sldId="457"/>
        </pc:sldMkLst>
        <pc:spChg chg="mod">
          <ac:chgData name="Brendan Votano" userId="S::bvotano@myjmc.edu.au::786e63de-0c7f-462d-b5aa-6a35610185cc" providerId="AD" clId="Web-{C8B15A3F-F8FB-6873-495E-5B719621574A}" dt="2025-09-24T05:28:00.078" v="537" actId="20577"/>
          <ac:spMkLst>
            <pc:docMk/>
            <pc:sldMk cId="402371596" sldId="457"/>
            <ac:spMk id="2" creationId="{A832D5DA-663F-0CC3-172D-46F804A2B107}"/>
          </ac:spMkLst>
        </pc:spChg>
        <pc:spChg chg="mod">
          <ac:chgData name="Brendan Votano" userId="S::bvotano@myjmc.edu.au::786e63de-0c7f-462d-b5aa-6a35610185cc" providerId="AD" clId="Web-{C8B15A3F-F8FB-6873-495E-5B719621574A}" dt="2025-09-24T05:16:10.546" v="510" actId="20577"/>
          <ac:spMkLst>
            <pc:docMk/>
            <pc:sldMk cId="402371596" sldId="457"/>
            <ac:spMk id="5" creationId="{AD0B51DD-29E5-7832-C7D4-00D7A205AD9F}"/>
          </ac:spMkLst>
        </pc:spChg>
      </pc:sldChg>
      <pc:sldChg chg="modSp">
        <pc:chgData name="Brendan Votano" userId="S::bvotano@myjmc.edu.au::786e63de-0c7f-462d-b5aa-6a35610185cc" providerId="AD" clId="Web-{C8B15A3F-F8FB-6873-495E-5B719621574A}" dt="2025-09-24T04:58:49.507" v="99" actId="20577"/>
        <pc:sldMkLst>
          <pc:docMk/>
          <pc:sldMk cId="926229517" sldId="458"/>
        </pc:sldMkLst>
        <pc:spChg chg="mod">
          <ac:chgData name="Brendan Votano" userId="S::bvotano@myjmc.edu.au::786e63de-0c7f-462d-b5aa-6a35610185cc" providerId="AD" clId="Web-{C8B15A3F-F8FB-6873-495E-5B719621574A}" dt="2025-09-24T04:58:49.507" v="99" actId="20577"/>
          <ac:spMkLst>
            <pc:docMk/>
            <pc:sldMk cId="926229517" sldId="458"/>
            <ac:spMk id="5" creationId="{E4EE5E4E-FA83-26E6-3A36-C280D4F7C14B}"/>
          </ac:spMkLst>
        </pc:spChg>
      </pc:sldChg>
      <pc:sldChg chg="modSp modNotes">
        <pc:chgData name="Brendan Votano" userId="S::bvotano@myjmc.edu.au::786e63de-0c7f-462d-b5aa-6a35610185cc" providerId="AD" clId="Web-{C8B15A3F-F8FB-6873-495E-5B719621574A}" dt="2025-09-24T05:07:01.783" v="412" actId="20577"/>
        <pc:sldMkLst>
          <pc:docMk/>
          <pc:sldMk cId="1651171046" sldId="460"/>
        </pc:sldMkLst>
        <pc:spChg chg="mod">
          <ac:chgData name="Brendan Votano" userId="S::bvotano@myjmc.edu.au::786e63de-0c7f-462d-b5aa-6a35610185cc" providerId="AD" clId="Web-{C8B15A3F-F8FB-6873-495E-5B719621574A}" dt="2025-09-24T05:07:01.783" v="412" actId="20577"/>
          <ac:spMkLst>
            <pc:docMk/>
            <pc:sldMk cId="1651171046" sldId="460"/>
            <ac:spMk id="5" creationId="{DFB47E4C-2C70-E119-6596-55F7BE9FFE27}"/>
          </ac:spMkLst>
        </pc:spChg>
      </pc:sldChg>
      <pc:sldChg chg="modSp modNotes">
        <pc:chgData name="Brendan Votano" userId="S::bvotano@myjmc.edu.au::786e63de-0c7f-462d-b5aa-6a35610185cc" providerId="AD" clId="Web-{C8B15A3F-F8FB-6873-495E-5B719621574A}" dt="2025-09-24T05:11:04.665" v="504"/>
        <pc:sldMkLst>
          <pc:docMk/>
          <pc:sldMk cId="3220328665" sldId="461"/>
        </pc:sldMkLst>
        <pc:spChg chg="mod">
          <ac:chgData name="Brendan Votano" userId="S::bvotano@myjmc.edu.au::786e63de-0c7f-462d-b5aa-6a35610185cc" providerId="AD" clId="Web-{C8B15A3F-F8FB-6873-495E-5B719621574A}" dt="2025-09-24T05:10:30.024" v="444" actId="20577"/>
          <ac:spMkLst>
            <pc:docMk/>
            <pc:sldMk cId="3220328665" sldId="461"/>
            <ac:spMk id="5" creationId="{01F3B68F-7B6B-FE5E-38C8-2B204110262B}"/>
          </ac:spMkLst>
        </pc:spChg>
      </pc:sldChg>
      <pc:sldChg chg="modNotes">
        <pc:chgData name="Brendan Votano" userId="S::bvotano@myjmc.edu.au::786e63de-0c7f-462d-b5aa-6a35610185cc" providerId="AD" clId="Web-{C8B15A3F-F8FB-6873-495E-5B719621574A}" dt="2025-09-24T05:12:09.026" v="506"/>
        <pc:sldMkLst>
          <pc:docMk/>
          <pc:sldMk cId="1282931689" sldId="462"/>
        </pc:sldMkLst>
      </pc:sldChg>
      <pc:sldChg chg="modNotes">
        <pc:chgData name="Brendan Votano" userId="S::bvotano@myjmc.edu.au::786e63de-0c7f-462d-b5aa-6a35610185cc" providerId="AD" clId="Web-{C8B15A3F-F8FB-6873-495E-5B719621574A}" dt="2025-09-24T05:04:28.462" v="340"/>
        <pc:sldMkLst>
          <pc:docMk/>
          <pc:sldMk cId="892943205" sldId="463"/>
        </pc:sldMkLst>
      </pc:sldChg>
      <pc:sldChg chg="add">
        <pc:chgData name="Brendan Votano" userId="S::bvotano@myjmc.edu.au::786e63de-0c7f-462d-b5aa-6a35610185cc" providerId="AD" clId="Web-{C8B15A3F-F8FB-6873-495E-5B719621574A}" dt="2025-09-24T05:26:31.842" v="532"/>
        <pc:sldMkLst>
          <pc:docMk/>
          <pc:sldMk cId="3331084898" sldId="468"/>
        </pc:sldMkLst>
      </pc:sldChg>
      <pc:sldChg chg="modSp ord">
        <pc:chgData name="Brendan Votano" userId="S::bvotano@myjmc.edu.au::786e63de-0c7f-462d-b5aa-6a35610185cc" providerId="AD" clId="Web-{C8B15A3F-F8FB-6873-495E-5B719621574A}" dt="2025-09-24T05:26:39.154" v="534"/>
        <pc:sldMkLst>
          <pc:docMk/>
          <pc:sldMk cId="2447764653" sldId="488"/>
        </pc:sldMkLst>
        <pc:spChg chg="mod">
          <ac:chgData name="Brendan Votano" userId="S::bvotano@myjmc.edu.au::786e63de-0c7f-462d-b5aa-6a35610185cc" providerId="AD" clId="Web-{C8B15A3F-F8FB-6873-495E-5B719621574A}" dt="2025-09-24T05:18:01.126" v="530" actId="20577"/>
          <ac:spMkLst>
            <pc:docMk/>
            <pc:sldMk cId="2447764653" sldId="488"/>
            <ac:spMk id="5" creationId="{49EF34E2-43AD-53E1-BD2A-DCB573DE15D8}"/>
          </ac:spMkLst>
        </pc:spChg>
      </pc:sldChg>
      <pc:sldChg chg="modSp">
        <pc:chgData name="Brendan Votano" userId="S::bvotano@myjmc.edu.au::786e63de-0c7f-462d-b5aa-6a35610185cc" providerId="AD" clId="Web-{C8B15A3F-F8FB-6873-495E-5B719621574A}" dt="2025-09-24T05:13:51.184" v="507" actId="20577"/>
        <pc:sldMkLst>
          <pc:docMk/>
          <pc:sldMk cId="970389313" sldId="490"/>
        </pc:sldMkLst>
        <pc:spChg chg="mod">
          <ac:chgData name="Brendan Votano" userId="S::bvotano@myjmc.edu.au::786e63de-0c7f-462d-b5aa-6a35610185cc" providerId="AD" clId="Web-{C8B15A3F-F8FB-6873-495E-5B719621574A}" dt="2025-09-24T05:13:51.184" v="507" actId="20577"/>
          <ac:spMkLst>
            <pc:docMk/>
            <pc:sldMk cId="970389313" sldId="490"/>
            <ac:spMk id="5" creationId="{D7C1A131-5491-DD23-A875-162B79BE21B9}"/>
          </ac:spMkLst>
        </pc:spChg>
      </pc:sldChg>
      <pc:sldChg chg="addSp delSp modSp">
        <pc:chgData name="Brendan Votano" userId="S::bvotano@myjmc.edu.au::786e63de-0c7f-462d-b5aa-6a35610185cc" providerId="AD" clId="Web-{C8B15A3F-F8FB-6873-495E-5B719621574A}" dt="2025-09-24T03:48:43.862" v="62" actId="1076"/>
        <pc:sldMkLst>
          <pc:docMk/>
          <pc:sldMk cId="886657708" sldId="494"/>
        </pc:sldMkLst>
        <pc:spChg chg="mod">
          <ac:chgData name="Brendan Votano" userId="S::bvotano@myjmc.edu.au::786e63de-0c7f-462d-b5aa-6a35610185cc" providerId="AD" clId="Web-{C8B15A3F-F8FB-6873-495E-5B719621574A}" dt="2025-09-24T03:42:43.373" v="36" actId="20577"/>
          <ac:spMkLst>
            <pc:docMk/>
            <pc:sldMk cId="886657708" sldId="494"/>
            <ac:spMk id="5" creationId="{4864EB4A-51ED-3273-6F6E-28866233835C}"/>
          </ac:spMkLst>
        </pc:spChg>
        <pc:spChg chg="add mod">
          <ac:chgData name="Brendan Votano" userId="S::bvotano@myjmc.edu.au::786e63de-0c7f-462d-b5aa-6a35610185cc" providerId="AD" clId="Web-{C8B15A3F-F8FB-6873-495E-5B719621574A}" dt="2025-09-24T03:48:43.862" v="62" actId="1076"/>
          <ac:spMkLst>
            <pc:docMk/>
            <pc:sldMk cId="886657708" sldId="494"/>
            <ac:spMk id="7" creationId="{FA78BB33-70BE-B0BB-D782-AC2759793D12}"/>
          </ac:spMkLst>
        </pc:spChg>
        <pc:picChg chg="add mod">
          <ac:chgData name="Brendan Votano" userId="S::bvotano@myjmc.edu.au::786e63de-0c7f-462d-b5aa-6a35610185cc" providerId="AD" clId="Web-{C8B15A3F-F8FB-6873-495E-5B719621574A}" dt="2025-09-24T03:46:49.548" v="44" actId="1076"/>
          <ac:picMkLst>
            <pc:docMk/>
            <pc:sldMk cId="886657708" sldId="494"/>
            <ac:picMk id="4" creationId="{9B07478E-38AC-10DB-CB71-C964DE4B7337}"/>
          </ac:picMkLst>
        </pc:picChg>
      </pc:sldChg>
      <pc:sldChg chg="add">
        <pc:chgData name="Brendan Votano" userId="S::bvotano@myjmc.edu.au::786e63de-0c7f-462d-b5aa-6a35610185cc" providerId="AD" clId="Web-{C8B15A3F-F8FB-6873-495E-5B719621574A}" dt="2025-09-24T05:26:31.513" v="531"/>
        <pc:sldMkLst>
          <pc:docMk/>
          <pc:sldMk cId="3149166601" sldId="497"/>
        </pc:sldMkLst>
      </pc:sldChg>
    </pc:docChg>
  </pc:docChgLst>
  <pc:docChgLst>
    <pc:chgData name="Brendan Votano" userId="S::bvotano@myjmc.edu.au::786e63de-0c7f-462d-b5aa-6a35610185cc" providerId="AD" clId="Web-{798D6319-A6BF-E0A5-881B-9F4B6DF03886}"/>
    <pc:docChg chg="modSld sldOrd">
      <pc:chgData name="Brendan Votano" userId="S::bvotano@myjmc.edu.au::786e63de-0c7f-462d-b5aa-6a35610185cc" providerId="AD" clId="Web-{798D6319-A6BF-E0A5-881B-9F4B6DF03886}" dt="2025-09-23T09:39:17.266" v="362" actId="1076"/>
      <pc:docMkLst>
        <pc:docMk/>
      </pc:docMkLst>
      <pc:sldChg chg="addSp modSp">
        <pc:chgData name="Brendan Votano" userId="S::bvotano@myjmc.edu.au::786e63de-0c7f-462d-b5aa-6a35610185cc" providerId="AD" clId="Web-{798D6319-A6BF-E0A5-881B-9F4B6DF03886}" dt="2025-09-23T09:28:48.842" v="256" actId="1076"/>
        <pc:sldMkLst>
          <pc:docMk/>
          <pc:sldMk cId="1315053953" sldId="411"/>
        </pc:sldMkLst>
        <pc:spChg chg="add mod">
          <ac:chgData name="Brendan Votano" userId="S::bvotano@myjmc.edu.au::786e63de-0c7f-462d-b5aa-6a35610185cc" providerId="AD" clId="Web-{798D6319-A6BF-E0A5-881B-9F4B6DF03886}" dt="2025-09-23T09:28:15.858" v="246" actId="1076"/>
          <ac:spMkLst>
            <pc:docMk/>
            <pc:sldMk cId="1315053953" sldId="411"/>
            <ac:spMk id="4" creationId="{01904ACB-C03F-9FF0-4071-78E5839939F8}"/>
          </ac:spMkLst>
        </pc:spChg>
        <pc:spChg chg="add mod">
          <ac:chgData name="Brendan Votano" userId="S::bvotano@myjmc.edu.au::786e63de-0c7f-462d-b5aa-6a35610185cc" providerId="AD" clId="Web-{798D6319-A6BF-E0A5-881B-9F4B6DF03886}" dt="2025-09-23T09:28:24.420" v="250" actId="20577"/>
          <ac:spMkLst>
            <pc:docMk/>
            <pc:sldMk cId="1315053953" sldId="411"/>
            <ac:spMk id="6" creationId="{FDC2BA95-FD2A-6B7D-CF8E-87EDF2B27B46}"/>
          </ac:spMkLst>
        </pc:spChg>
        <pc:spChg chg="add mod">
          <ac:chgData name="Brendan Votano" userId="S::bvotano@myjmc.edu.au::786e63de-0c7f-462d-b5aa-6a35610185cc" providerId="AD" clId="Web-{798D6319-A6BF-E0A5-881B-9F4B6DF03886}" dt="2025-09-23T09:28:40.452" v="254" actId="20577"/>
          <ac:spMkLst>
            <pc:docMk/>
            <pc:sldMk cId="1315053953" sldId="411"/>
            <ac:spMk id="7" creationId="{F1ED6C76-2C71-0BF5-94D3-145F7801E219}"/>
          </ac:spMkLst>
        </pc:spChg>
        <pc:picChg chg="mod">
          <ac:chgData name="Brendan Votano" userId="S::bvotano@myjmc.edu.au::786e63de-0c7f-462d-b5aa-6a35610185cc" providerId="AD" clId="Web-{798D6319-A6BF-E0A5-881B-9F4B6DF03886}" dt="2025-09-23T09:28:46.967" v="255" actId="1076"/>
          <ac:picMkLst>
            <pc:docMk/>
            <pc:sldMk cId="1315053953" sldId="411"/>
            <ac:picMk id="2" creationId="{D029494E-2F56-9EF8-FFA0-9B0B08A3D725}"/>
          </ac:picMkLst>
        </pc:picChg>
        <pc:picChg chg="mod">
          <ac:chgData name="Brendan Votano" userId="S::bvotano@myjmc.edu.au::786e63de-0c7f-462d-b5aa-6a35610185cc" providerId="AD" clId="Web-{798D6319-A6BF-E0A5-881B-9F4B6DF03886}" dt="2025-09-23T09:28:48.842" v="256" actId="1076"/>
          <ac:picMkLst>
            <pc:docMk/>
            <pc:sldMk cId="1315053953" sldId="411"/>
            <ac:picMk id="1026" creationId="{1F91A106-BC2D-0709-7A03-D7B132255D45}"/>
          </ac:picMkLst>
        </pc:picChg>
        <pc:picChg chg="mod">
          <ac:chgData name="Brendan Votano" userId="S::bvotano@myjmc.edu.au::786e63de-0c7f-462d-b5aa-6a35610185cc" providerId="AD" clId="Web-{798D6319-A6BF-E0A5-881B-9F4B6DF03886}" dt="2025-09-23T09:27:43.233" v="232" actId="1076"/>
          <ac:picMkLst>
            <pc:docMk/>
            <pc:sldMk cId="1315053953" sldId="411"/>
            <ac:picMk id="1028" creationId="{A14E6BF2-047C-9267-652B-74DF4DDDA0FD}"/>
          </ac:picMkLst>
        </pc:picChg>
      </pc:sldChg>
      <pc:sldChg chg="modSp">
        <pc:chgData name="Brendan Votano" userId="S::bvotano@myjmc.edu.au::786e63de-0c7f-462d-b5aa-6a35610185cc" providerId="AD" clId="Web-{798D6319-A6BF-E0A5-881B-9F4B6DF03886}" dt="2025-09-23T09:12:13.985" v="87" actId="20577"/>
        <pc:sldMkLst>
          <pc:docMk/>
          <pc:sldMk cId="4043642323" sldId="434"/>
        </pc:sldMkLst>
        <pc:spChg chg="mod">
          <ac:chgData name="Brendan Votano" userId="S::bvotano@myjmc.edu.au::786e63de-0c7f-462d-b5aa-6a35610185cc" providerId="AD" clId="Web-{798D6319-A6BF-E0A5-881B-9F4B6DF03886}" dt="2025-09-23T09:12:13.985" v="87" actId="20577"/>
          <ac:spMkLst>
            <pc:docMk/>
            <pc:sldMk cId="4043642323" sldId="434"/>
            <ac:spMk id="4" creationId="{CFA1C8C5-B21D-8596-3CBB-7EB29937EFE1}"/>
          </ac:spMkLst>
        </pc:spChg>
      </pc:sldChg>
      <pc:sldChg chg="modNotes">
        <pc:chgData name="Brendan Votano" userId="S::bvotano@myjmc.edu.au::786e63de-0c7f-462d-b5aa-6a35610185cc" providerId="AD" clId="Web-{798D6319-A6BF-E0A5-881B-9F4B6DF03886}" dt="2025-09-23T09:12:59.063" v="97"/>
        <pc:sldMkLst>
          <pc:docMk/>
          <pc:sldMk cId="2264538116" sldId="455"/>
        </pc:sldMkLst>
      </pc:sldChg>
      <pc:sldChg chg="modSp ord">
        <pc:chgData name="Brendan Votano" userId="S::bvotano@myjmc.edu.au::786e63de-0c7f-462d-b5aa-6a35610185cc" providerId="AD" clId="Web-{798D6319-A6BF-E0A5-881B-9F4B6DF03886}" dt="2025-09-23T09:12:05.798" v="83" actId="20577"/>
        <pc:sldMkLst>
          <pc:docMk/>
          <pc:sldMk cId="926229517" sldId="458"/>
        </pc:sldMkLst>
        <pc:spChg chg="mod">
          <ac:chgData name="Brendan Votano" userId="S::bvotano@myjmc.edu.au::786e63de-0c7f-462d-b5aa-6a35610185cc" providerId="AD" clId="Web-{798D6319-A6BF-E0A5-881B-9F4B6DF03886}" dt="2025-09-23T09:12:05.798" v="83" actId="20577"/>
          <ac:spMkLst>
            <pc:docMk/>
            <pc:sldMk cId="926229517" sldId="458"/>
            <ac:spMk id="5" creationId="{E4EE5E4E-FA83-26E6-3A36-C280D4F7C14B}"/>
          </ac:spMkLst>
        </pc:spChg>
      </pc:sldChg>
      <pc:sldChg chg="modSp">
        <pc:chgData name="Brendan Votano" userId="S::bvotano@myjmc.edu.au::786e63de-0c7f-462d-b5aa-6a35610185cc" providerId="AD" clId="Web-{798D6319-A6BF-E0A5-881B-9F4B6DF03886}" dt="2025-09-23T09:13:39.563" v="101" actId="20577"/>
        <pc:sldMkLst>
          <pc:docMk/>
          <pc:sldMk cId="1651171046" sldId="460"/>
        </pc:sldMkLst>
        <pc:spChg chg="mod">
          <ac:chgData name="Brendan Votano" userId="S::bvotano@myjmc.edu.au::786e63de-0c7f-462d-b5aa-6a35610185cc" providerId="AD" clId="Web-{798D6319-A6BF-E0A5-881B-9F4B6DF03886}" dt="2025-09-23T09:13:39.563" v="101" actId="20577"/>
          <ac:spMkLst>
            <pc:docMk/>
            <pc:sldMk cId="1651171046" sldId="460"/>
            <ac:spMk id="5" creationId="{DFB47E4C-2C70-E119-6596-55F7BE9FFE27}"/>
          </ac:spMkLst>
        </pc:spChg>
      </pc:sldChg>
      <pc:sldChg chg="modSp">
        <pc:chgData name="Brendan Votano" userId="S::bvotano@myjmc.edu.au::786e63de-0c7f-462d-b5aa-6a35610185cc" providerId="AD" clId="Web-{798D6319-A6BF-E0A5-881B-9F4B6DF03886}" dt="2025-09-23T09:27:21.905" v="228" actId="20577"/>
        <pc:sldMkLst>
          <pc:docMk/>
          <pc:sldMk cId="2282025791" sldId="466"/>
        </pc:sldMkLst>
        <pc:spChg chg="mod">
          <ac:chgData name="Brendan Votano" userId="S::bvotano@myjmc.edu.au::786e63de-0c7f-462d-b5aa-6a35610185cc" providerId="AD" clId="Web-{798D6319-A6BF-E0A5-881B-9F4B6DF03886}" dt="2025-09-23T09:27:21.905" v="228" actId="20577"/>
          <ac:spMkLst>
            <pc:docMk/>
            <pc:sldMk cId="2282025791" sldId="466"/>
            <ac:spMk id="5" creationId="{0734BA7C-D626-E5CC-D513-B934289EA56D}"/>
          </ac:spMkLst>
        </pc:spChg>
      </pc:sldChg>
      <pc:sldChg chg="modSp">
        <pc:chgData name="Brendan Votano" userId="S::bvotano@myjmc.edu.au::786e63de-0c7f-462d-b5aa-6a35610185cc" providerId="AD" clId="Web-{798D6319-A6BF-E0A5-881B-9F4B6DF03886}" dt="2025-09-23T09:29:33.248" v="260" actId="20577"/>
        <pc:sldMkLst>
          <pc:docMk/>
          <pc:sldMk cId="3932192503" sldId="473"/>
        </pc:sldMkLst>
        <pc:spChg chg="mod">
          <ac:chgData name="Brendan Votano" userId="S::bvotano@myjmc.edu.au::786e63de-0c7f-462d-b5aa-6a35610185cc" providerId="AD" clId="Web-{798D6319-A6BF-E0A5-881B-9F4B6DF03886}" dt="2025-09-23T09:29:33.248" v="260" actId="20577"/>
          <ac:spMkLst>
            <pc:docMk/>
            <pc:sldMk cId="3932192503" sldId="473"/>
            <ac:spMk id="5" creationId="{93ABDE9E-7EF3-4107-CC63-4BBFD014ED70}"/>
          </ac:spMkLst>
        </pc:spChg>
      </pc:sldChg>
      <pc:sldChg chg="modSp">
        <pc:chgData name="Brendan Votano" userId="S::bvotano@myjmc.edu.au::786e63de-0c7f-462d-b5aa-6a35610185cc" providerId="AD" clId="Web-{798D6319-A6BF-E0A5-881B-9F4B6DF03886}" dt="2025-09-23T09:30:12.717" v="262" actId="20577"/>
        <pc:sldMkLst>
          <pc:docMk/>
          <pc:sldMk cId="2546642064" sldId="479"/>
        </pc:sldMkLst>
        <pc:spChg chg="mod">
          <ac:chgData name="Brendan Votano" userId="S::bvotano@myjmc.edu.au::786e63de-0c7f-462d-b5aa-6a35610185cc" providerId="AD" clId="Web-{798D6319-A6BF-E0A5-881B-9F4B6DF03886}" dt="2025-09-23T09:30:12.717" v="262" actId="20577"/>
          <ac:spMkLst>
            <pc:docMk/>
            <pc:sldMk cId="2546642064" sldId="479"/>
            <ac:spMk id="5" creationId="{76A13BA4-02B4-4DD5-EDEC-DA36DA36A056}"/>
          </ac:spMkLst>
        </pc:spChg>
      </pc:sldChg>
      <pc:sldChg chg="modSp">
        <pc:chgData name="Brendan Votano" userId="S::bvotano@myjmc.edu.au::786e63de-0c7f-462d-b5aa-6a35610185cc" providerId="AD" clId="Web-{798D6319-A6BF-E0A5-881B-9F4B6DF03886}" dt="2025-09-23T09:30:18.358" v="263" actId="20577"/>
        <pc:sldMkLst>
          <pc:docMk/>
          <pc:sldMk cId="3470685875" sldId="485"/>
        </pc:sldMkLst>
        <pc:spChg chg="mod">
          <ac:chgData name="Brendan Votano" userId="S::bvotano@myjmc.edu.au::786e63de-0c7f-462d-b5aa-6a35610185cc" providerId="AD" clId="Web-{798D6319-A6BF-E0A5-881B-9F4B6DF03886}" dt="2025-09-23T09:30:18.358" v="263" actId="20577"/>
          <ac:spMkLst>
            <pc:docMk/>
            <pc:sldMk cId="3470685875" sldId="485"/>
            <ac:spMk id="5" creationId="{C3C0E05A-F8D7-F34B-8BAE-7D43E568C2E4}"/>
          </ac:spMkLst>
        </pc:spChg>
      </pc:sldChg>
      <pc:sldChg chg="addSp modSp">
        <pc:chgData name="Brendan Votano" userId="S::bvotano@myjmc.edu.au::786e63de-0c7f-462d-b5aa-6a35610185cc" providerId="AD" clId="Web-{798D6319-A6BF-E0A5-881B-9F4B6DF03886}" dt="2025-09-23T09:31:37.576" v="268" actId="1076"/>
        <pc:sldMkLst>
          <pc:docMk/>
          <pc:sldMk cId="3403701997" sldId="487"/>
        </pc:sldMkLst>
        <pc:picChg chg="add mod">
          <ac:chgData name="Brendan Votano" userId="S::bvotano@myjmc.edu.au::786e63de-0c7f-462d-b5aa-6a35610185cc" providerId="AD" clId="Web-{798D6319-A6BF-E0A5-881B-9F4B6DF03886}" dt="2025-09-23T09:31:37.576" v="268" actId="1076"/>
          <ac:picMkLst>
            <pc:docMk/>
            <pc:sldMk cId="3403701997" sldId="487"/>
            <ac:picMk id="2" creationId="{6B445516-234B-D67B-B568-AE1A74EFD65F}"/>
          </ac:picMkLst>
        </pc:picChg>
      </pc:sldChg>
      <pc:sldChg chg="modSp">
        <pc:chgData name="Brendan Votano" userId="S::bvotano@myjmc.edu.au::786e63de-0c7f-462d-b5aa-6a35610185cc" providerId="AD" clId="Web-{798D6319-A6BF-E0A5-881B-9F4B6DF03886}" dt="2025-09-23T09:33:49.592" v="309" actId="20577"/>
        <pc:sldMkLst>
          <pc:docMk/>
          <pc:sldMk cId="970389313" sldId="490"/>
        </pc:sldMkLst>
        <pc:spChg chg="mod">
          <ac:chgData name="Brendan Votano" userId="S::bvotano@myjmc.edu.au::786e63de-0c7f-462d-b5aa-6a35610185cc" providerId="AD" clId="Web-{798D6319-A6BF-E0A5-881B-9F4B6DF03886}" dt="2025-09-23T09:33:49.592" v="309" actId="20577"/>
          <ac:spMkLst>
            <pc:docMk/>
            <pc:sldMk cId="970389313" sldId="490"/>
            <ac:spMk id="5" creationId="{D7C1A131-5491-DD23-A875-162B79BE21B9}"/>
          </ac:spMkLst>
        </pc:spChg>
      </pc:sldChg>
      <pc:sldChg chg="addSp modSp">
        <pc:chgData name="Brendan Votano" userId="S::bvotano@myjmc.edu.au::786e63de-0c7f-462d-b5aa-6a35610185cc" providerId="AD" clId="Web-{798D6319-A6BF-E0A5-881B-9F4B6DF03886}" dt="2025-09-23T09:39:17.266" v="362" actId="1076"/>
        <pc:sldMkLst>
          <pc:docMk/>
          <pc:sldMk cId="3048211708" sldId="495"/>
        </pc:sldMkLst>
        <pc:spChg chg="mod">
          <ac:chgData name="Brendan Votano" userId="S::bvotano@myjmc.edu.au::786e63de-0c7f-462d-b5aa-6a35610185cc" providerId="AD" clId="Web-{798D6319-A6BF-E0A5-881B-9F4B6DF03886}" dt="2025-09-23T09:37:17.875" v="358" actId="20577"/>
          <ac:spMkLst>
            <pc:docMk/>
            <pc:sldMk cId="3048211708" sldId="495"/>
            <ac:spMk id="5" creationId="{05AFBE1F-7C2C-1B6C-D2A3-7D9C568073FD}"/>
          </ac:spMkLst>
        </pc:spChg>
        <pc:picChg chg="add mod">
          <ac:chgData name="Brendan Votano" userId="S::bvotano@myjmc.edu.au::786e63de-0c7f-462d-b5aa-6a35610185cc" providerId="AD" clId="Web-{798D6319-A6BF-E0A5-881B-9F4B6DF03886}" dt="2025-09-23T09:39:17.266" v="362" actId="1076"/>
          <ac:picMkLst>
            <pc:docMk/>
            <pc:sldMk cId="3048211708" sldId="495"/>
            <ac:picMk id="3" creationId="{1D25847A-5F11-DF14-E76F-06F0B7A2BC10}"/>
          </ac:picMkLst>
        </pc:picChg>
      </pc:sldChg>
      <pc:sldChg chg="addSp modSp modNotes">
        <pc:chgData name="Brendan Votano" userId="S::bvotano@myjmc.edu.au::786e63de-0c7f-462d-b5aa-6a35610185cc" providerId="AD" clId="Web-{798D6319-A6BF-E0A5-881B-9F4B6DF03886}" dt="2025-09-23T09:26:27.577" v="225"/>
        <pc:sldMkLst>
          <pc:docMk/>
          <pc:sldMk cId="1923760428" sldId="496"/>
        </pc:sldMkLst>
        <pc:spChg chg="mod">
          <ac:chgData name="Brendan Votano" userId="S::bvotano@myjmc.edu.au::786e63de-0c7f-462d-b5aa-6a35610185cc" providerId="AD" clId="Web-{798D6319-A6BF-E0A5-881B-9F4B6DF03886}" dt="2025-09-23T09:26:11.889" v="219" actId="20577"/>
          <ac:spMkLst>
            <pc:docMk/>
            <pc:sldMk cId="1923760428" sldId="496"/>
            <ac:spMk id="2" creationId="{53C89676-EE3C-3830-8E16-14280F1C2E36}"/>
          </ac:spMkLst>
        </pc:spChg>
        <pc:spChg chg="add mod">
          <ac:chgData name="Brendan Votano" userId="S::bvotano@myjmc.edu.au::786e63de-0c7f-462d-b5aa-6a35610185cc" providerId="AD" clId="Web-{798D6319-A6BF-E0A5-881B-9F4B6DF03886}" dt="2025-09-23T09:26:13.280" v="220" actId="20577"/>
          <ac:spMkLst>
            <pc:docMk/>
            <pc:sldMk cId="1923760428" sldId="496"/>
            <ac:spMk id="8" creationId="{C54E84D0-2B22-F401-84B9-015A01FD4A09}"/>
          </ac:spMkLst>
        </pc:spChg>
        <pc:spChg chg="add mod">
          <ac:chgData name="Brendan Votano" userId="S::bvotano@myjmc.edu.au::786e63de-0c7f-462d-b5aa-6a35610185cc" providerId="AD" clId="Web-{798D6319-A6BF-E0A5-881B-9F4B6DF03886}" dt="2025-09-23T09:26:20.233" v="222" actId="20577"/>
          <ac:spMkLst>
            <pc:docMk/>
            <pc:sldMk cId="1923760428" sldId="496"/>
            <ac:spMk id="10" creationId="{7E3D708D-5FE5-6A98-A6F9-77258D1F11C4}"/>
          </ac:spMkLst>
        </pc:spChg>
        <pc:spChg chg="add mod">
          <ac:chgData name="Brendan Votano" userId="S::bvotano@myjmc.edu.au::786e63de-0c7f-462d-b5aa-6a35610185cc" providerId="AD" clId="Web-{798D6319-A6BF-E0A5-881B-9F4B6DF03886}" dt="2025-09-23T09:26:00.327" v="218" actId="14100"/>
          <ac:spMkLst>
            <pc:docMk/>
            <pc:sldMk cId="1923760428" sldId="496"/>
            <ac:spMk id="11" creationId="{F678B9FB-61EF-D772-5903-A3CCA9CAA7F3}"/>
          </ac:spMkLst>
        </pc:spChg>
        <pc:spChg chg="add mod">
          <ac:chgData name="Brendan Votano" userId="S::bvotano@myjmc.edu.au::786e63de-0c7f-462d-b5aa-6a35610185cc" providerId="AD" clId="Web-{798D6319-A6BF-E0A5-881B-9F4B6DF03886}" dt="2025-09-23T09:24:19.780" v="202" actId="20577"/>
          <ac:spMkLst>
            <pc:docMk/>
            <pc:sldMk cId="1923760428" sldId="496"/>
            <ac:spMk id="12" creationId="{FA51BB82-5F0F-C362-E028-CE86A67AAB88}"/>
          </ac:spMkLst>
        </pc:spChg>
        <pc:spChg chg="add mod">
          <ac:chgData name="Brendan Votano" userId="S::bvotano@myjmc.edu.au::786e63de-0c7f-462d-b5aa-6a35610185cc" providerId="AD" clId="Web-{798D6319-A6BF-E0A5-881B-9F4B6DF03886}" dt="2025-09-23T09:25:55.139" v="214" actId="20577"/>
          <ac:spMkLst>
            <pc:docMk/>
            <pc:sldMk cId="1923760428" sldId="496"/>
            <ac:spMk id="13" creationId="{D561010C-C7C3-B11F-E483-9340E9FEA3FE}"/>
          </ac:spMkLst>
        </pc:spChg>
        <pc:picChg chg="add mod">
          <ac:chgData name="Brendan Votano" userId="S::bvotano@myjmc.edu.au::786e63de-0c7f-462d-b5aa-6a35610185cc" providerId="AD" clId="Web-{798D6319-A6BF-E0A5-881B-9F4B6DF03886}" dt="2025-09-23T09:19:18.640" v="122" actId="14100"/>
          <ac:picMkLst>
            <pc:docMk/>
            <pc:sldMk cId="1923760428" sldId="496"/>
            <ac:picMk id="4" creationId="{43753832-CDD1-B31E-DFA6-722F303B6C8F}"/>
          </ac:picMkLst>
        </pc:picChg>
        <pc:picChg chg="add mod">
          <ac:chgData name="Brendan Votano" userId="S::bvotano@myjmc.edu.au::786e63de-0c7f-462d-b5aa-6a35610185cc" providerId="AD" clId="Web-{798D6319-A6BF-E0A5-881B-9F4B6DF03886}" dt="2025-09-23T09:19:22.140" v="125" actId="1076"/>
          <ac:picMkLst>
            <pc:docMk/>
            <pc:sldMk cId="1923760428" sldId="496"/>
            <ac:picMk id="5" creationId="{0F73734D-F010-4BEF-00A4-8B1F320BDB09}"/>
          </ac:picMkLst>
        </pc:picChg>
        <pc:picChg chg="add mod">
          <ac:chgData name="Brendan Votano" userId="S::bvotano@myjmc.edu.au::786e63de-0c7f-462d-b5aa-6a35610185cc" providerId="AD" clId="Web-{798D6319-A6BF-E0A5-881B-9F4B6DF03886}" dt="2025-09-23T09:19:23.890" v="126" actId="1076"/>
          <ac:picMkLst>
            <pc:docMk/>
            <pc:sldMk cId="1923760428" sldId="496"/>
            <ac:picMk id="6" creationId="{B5EDE096-6845-FA60-BA58-8EB2249CDA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D1A9C-4C6E-43D0-800B-ECC6F6DAAAA9}" type="datetimeFigureOut">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340DE-31C0-4733-947E-665E89038EFE}" type="slidenum">
              <a:t>‹#›</a:t>
            </a:fld>
            <a:endParaRPr lang="en-US"/>
          </a:p>
        </p:txBody>
      </p:sp>
    </p:spTree>
    <p:extLst>
      <p:ext uri="{BB962C8B-B14F-4D97-AF65-F5344CB8AC3E}">
        <p14:creationId xmlns:p14="http://schemas.microsoft.com/office/powerpoint/2010/main" val="3355631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Gamergat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creenrant.com/best-indie-fps-games-lis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Made by a team of 5 people. Distributed through shareware (first part of the game given for free, the rest you would mail in money and get sent the rest on disks).</a:t>
            </a:r>
          </a:p>
          <a:p>
            <a:r>
              <a:rPr lang="en-US">
                <a:ea typeface="Calibri"/>
                <a:cs typeface="Calibri"/>
              </a:rPr>
              <a:t>At the forefront on the internet in terms of distribution.</a:t>
            </a:r>
          </a:p>
        </p:txBody>
      </p:sp>
      <p:sp>
        <p:nvSpPr>
          <p:cNvPr id="4" name="Slide Number Placeholder 3"/>
          <p:cNvSpPr>
            <a:spLocks noGrp="1"/>
          </p:cNvSpPr>
          <p:nvPr>
            <p:ph type="sldNum" sz="quarter" idx="5"/>
          </p:nvPr>
        </p:nvSpPr>
        <p:spPr/>
        <p:txBody>
          <a:bodyPr/>
          <a:lstStyle/>
          <a:p>
            <a:fld id="{F59340DE-31C0-4733-947E-665E89038EFE}" type="slidenum">
              <a:rPr lang="en-US"/>
              <a:t>8</a:t>
            </a:fld>
            <a:endParaRPr lang="en-US"/>
          </a:p>
        </p:txBody>
      </p:sp>
    </p:spTree>
    <p:extLst>
      <p:ext uri="{BB962C8B-B14F-4D97-AF65-F5344CB8AC3E}">
        <p14:creationId xmlns:p14="http://schemas.microsoft.com/office/powerpoint/2010/main" val="2063779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Open notepad and enter these into a doc for them to see how they get written. </a:t>
            </a:r>
          </a:p>
          <a:p>
            <a:endParaRPr lang="en-US">
              <a:ea typeface="Calibri"/>
              <a:cs typeface="Calibri"/>
            </a:endParaRPr>
          </a:p>
          <a:p>
            <a:r>
              <a:rPr lang="en-US" b="1">
                <a:ea typeface="Calibri"/>
                <a:cs typeface="Calibri"/>
              </a:rPr>
              <a:t>Variable Format:</a:t>
            </a:r>
          </a:p>
          <a:p>
            <a:endParaRPr lang="en-US" b="1">
              <a:ea typeface="Calibri"/>
              <a:cs typeface="Calibri"/>
            </a:endParaRPr>
          </a:p>
          <a:p>
            <a:r>
              <a:rPr lang="en-US">
                <a:ea typeface="Calibri"/>
                <a:cs typeface="Calibri"/>
              </a:rPr>
              <a:t>Scope </a:t>
            </a:r>
            <a:r>
              <a:rPr lang="en-US" err="1">
                <a:ea typeface="Calibri"/>
                <a:cs typeface="Calibri"/>
              </a:rPr>
              <a:t>dataType</a:t>
            </a:r>
            <a:r>
              <a:rPr lang="en-US">
                <a:ea typeface="Calibri"/>
                <a:cs typeface="Calibri"/>
              </a:rPr>
              <a:t> </a:t>
            </a:r>
            <a:r>
              <a:rPr lang="en-US" err="1">
                <a:ea typeface="Calibri"/>
                <a:cs typeface="Calibri"/>
              </a:rPr>
              <a:t>variableName</a:t>
            </a:r>
            <a:r>
              <a:rPr lang="en-US">
                <a:ea typeface="Calibri"/>
                <a:cs typeface="Calibri"/>
              </a:rPr>
              <a:t> = value;</a:t>
            </a:r>
            <a:endParaRPr lang="en-US" b="1">
              <a:ea typeface="Calibri"/>
              <a:cs typeface="Calibri"/>
            </a:endParaRPr>
          </a:p>
        </p:txBody>
      </p:sp>
      <p:sp>
        <p:nvSpPr>
          <p:cNvPr id="4" name="Slide Number Placeholder 3"/>
          <p:cNvSpPr>
            <a:spLocks noGrp="1"/>
          </p:cNvSpPr>
          <p:nvPr>
            <p:ph type="sldNum" sz="quarter" idx="5"/>
          </p:nvPr>
        </p:nvSpPr>
        <p:spPr/>
        <p:txBody>
          <a:bodyPr/>
          <a:lstStyle/>
          <a:p>
            <a:fld id="{F59340DE-31C0-4733-947E-665E89038EFE}" type="slidenum">
              <a:rPr lang="en-US"/>
              <a:t>20</a:t>
            </a:fld>
            <a:endParaRPr lang="en-US"/>
          </a:p>
        </p:txBody>
      </p:sp>
    </p:spTree>
    <p:extLst>
      <p:ext uri="{BB962C8B-B14F-4D97-AF65-F5344CB8AC3E}">
        <p14:creationId xmlns:p14="http://schemas.microsoft.com/office/powerpoint/2010/main" val="141956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Tell them arrays are more advanced and will be covered later. But could mention that they are a collection.</a:t>
            </a:r>
          </a:p>
        </p:txBody>
      </p:sp>
      <p:sp>
        <p:nvSpPr>
          <p:cNvPr id="4" name="Slide Number Placeholder 3"/>
          <p:cNvSpPr>
            <a:spLocks noGrp="1"/>
          </p:cNvSpPr>
          <p:nvPr>
            <p:ph type="sldNum" sz="quarter" idx="5"/>
          </p:nvPr>
        </p:nvSpPr>
        <p:spPr/>
        <p:txBody>
          <a:bodyPr/>
          <a:lstStyle/>
          <a:p>
            <a:fld id="{F59340DE-31C0-4733-947E-665E89038EFE}" type="slidenum">
              <a:rPr lang="en-US"/>
              <a:t>24</a:t>
            </a:fld>
            <a:endParaRPr lang="en-US"/>
          </a:p>
        </p:txBody>
      </p:sp>
    </p:spTree>
    <p:extLst>
      <p:ext uri="{BB962C8B-B14F-4D97-AF65-F5344CB8AC3E}">
        <p14:creationId xmlns:p14="http://schemas.microsoft.com/office/powerpoint/2010/main" val="141771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ea typeface="Calibri"/>
                <a:cs typeface="Calibri"/>
              </a:rPr>
              <a:t>No </a:t>
            </a:r>
            <a:r>
              <a:rPr lang="en-AU" err="1">
                <a:ea typeface="Calibri"/>
                <a:cs typeface="Calibri"/>
              </a:rPr>
              <a:t>Oddjobs</a:t>
            </a:r>
            <a:r>
              <a:rPr lang="en-AU">
                <a:ea typeface="Calibri"/>
                <a:cs typeface="Calibri"/>
              </a:rPr>
              <a:t> – </a:t>
            </a:r>
            <a:r>
              <a:rPr lang="en-AU" err="1">
                <a:ea typeface="Calibri"/>
                <a:cs typeface="Calibri"/>
              </a:rPr>
              <a:t>Oddjob</a:t>
            </a:r>
            <a:r>
              <a:rPr lang="en-AU">
                <a:ea typeface="Calibri"/>
                <a:cs typeface="Calibri"/>
              </a:rPr>
              <a:t> was the shortest character in the game and unfair to play against as he had half the hitbox leading to many frustrations and banning from most multiplayer games.</a:t>
            </a:r>
          </a:p>
          <a:p>
            <a:endParaRPr lang="en-AU">
              <a:ea typeface="Calibri"/>
              <a:cs typeface="Calibri"/>
            </a:endParaRPr>
          </a:p>
        </p:txBody>
      </p:sp>
      <p:sp>
        <p:nvSpPr>
          <p:cNvPr id="4" name="Slide Number Placeholder 3"/>
          <p:cNvSpPr>
            <a:spLocks noGrp="1"/>
          </p:cNvSpPr>
          <p:nvPr>
            <p:ph type="sldNum" sz="quarter" idx="5"/>
          </p:nvPr>
        </p:nvSpPr>
        <p:spPr/>
        <p:txBody>
          <a:bodyPr/>
          <a:lstStyle/>
          <a:p>
            <a:fld id="{F59340DE-31C0-4733-947E-665E89038EFE}" type="slidenum">
              <a:rPr lang="en-AU" smtClean="0"/>
              <a:t>9</a:t>
            </a:fld>
            <a:endParaRPr lang="en-AU"/>
          </a:p>
        </p:txBody>
      </p:sp>
    </p:spTree>
    <p:extLst>
      <p:ext uri="{BB962C8B-B14F-4D97-AF65-F5344CB8AC3E}">
        <p14:creationId xmlns:p14="http://schemas.microsoft.com/office/powerpoint/2010/main" val="150488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Unlike other 3D FPS games where you placed blocks into empty space, in Unreal 1 to 3 you started with a solid world that you hollowed rooms out of.</a:t>
            </a:r>
          </a:p>
          <a:p>
            <a:endParaRPr lang="en-AU"/>
          </a:p>
        </p:txBody>
      </p:sp>
      <p:sp>
        <p:nvSpPr>
          <p:cNvPr id="4" name="Slide Number Placeholder 3"/>
          <p:cNvSpPr>
            <a:spLocks noGrp="1"/>
          </p:cNvSpPr>
          <p:nvPr>
            <p:ph type="sldNum" sz="quarter" idx="5"/>
          </p:nvPr>
        </p:nvSpPr>
        <p:spPr/>
        <p:txBody>
          <a:bodyPr/>
          <a:lstStyle/>
          <a:p>
            <a:fld id="{F59340DE-31C0-4733-947E-665E89038EFE}" type="slidenum">
              <a:rPr lang="en-AU" smtClean="0"/>
              <a:t>10</a:t>
            </a:fld>
            <a:endParaRPr lang="en-AU"/>
          </a:p>
        </p:txBody>
      </p:sp>
    </p:spTree>
    <p:extLst>
      <p:ext uri="{BB962C8B-B14F-4D97-AF65-F5344CB8AC3E}">
        <p14:creationId xmlns:p14="http://schemas.microsoft.com/office/powerpoint/2010/main" val="101560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4094D-7BCE-7BBB-C90E-A73E90A657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1C8A8-A6E6-F002-0248-92A70FB7F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BA97E-4C16-B9BC-C6D1-4D79BA497AEE}"/>
              </a:ext>
            </a:extLst>
          </p:cNvPr>
          <p:cNvSpPr>
            <a:spLocks noGrp="1"/>
          </p:cNvSpPr>
          <p:nvPr>
            <p:ph type="body" idx="1"/>
          </p:nvPr>
        </p:nvSpPr>
        <p:spPr/>
        <p:txBody>
          <a:bodyPr/>
          <a:lstStyle/>
          <a:p>
            <a:endParaRPr lang="en-AU">
              <a:ea typeface="Calibri"/>
              <a:cs typeface="Calibri"/>
            </a:endParaRPr>
          </a:p>
        </p:txBody>
      </p:sp>
      <p:sp>
        <p:nvSpPr>
          <p:cNvPr id="4" name="Slide Number Placeholder 3">
            <a:extLst>
              <a:ext uri="{FF2B5EF4-FFF2-40B4-BE49-F238E27FC236}">
                <a16:creationId xmlns:a16="http://schemas.microsoft.com/office/drawing/2014/main" id="{32DCD13E-C79A-0C05-E9D6-18050C99E8C5}"/>
              </a:ext>
            </a:extLst>
          </p:cNvPr>
          <p:cNvSpPr>
            <a:spLocks noGrp="1"/>
          </p:cNvSpPr>
          <p:nvPr>
            <p:ph type="sldNum" sz="quarter" idx="5"/>
          </p:nvPr>
        </p:nvSpPr>
        <p:spPr/>
        <p:txBody>
          <a:bodyPr/>
          <a:lstStyle/>
          <a:p>
            <a:fld id="{F59340DE-31C0-4733-947E-665E89038EFE}" type="slidenum">
              <a:rPr lang="en-AU" smtClean="0"/>
              <a:t>11</a:t>
            </a:fld>
            <a:endParaRPr lang="en-AU"/>
          </a:p>
        </p:txBody>
      </p:sp>
    </p:spTree>
    <p:extLst>
      <p:ext uri="{BB962C8B-B14F-4D97-AF65-F5344CB8AC3E}">
        <p14:creationId xmlns:p14="http://schemas.microsoft.com/office/powerpoint/2010/main" val="77252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What games might </a:t>
            </a:r>
            <a:r>
              <a:rPr lang="en-US" err="1">
                <a:ea typeface="Calibri"/>
                <a:cs typeface="Calibri"/>
              </a:rPr>
              <a:t>studnets</a:t>
            </a:r>
            <a:r>
              <a:rPr lang="en-US">
                <a:ea typeface="Calibri"/>
                <a:cs typeface="Calibri"/>
              </a:rPr>
              <a:t> consider to be </a:t>
            </a:r>
          </a:p>
        </p:txBody>
      </p:sp>
      <p:sp>
        <p:nvSpPr>
          <p:cNvPr id="4" name="Slide Number Placeholder 3"/>
          <p:cNvSpPr>
            <a:spLocks noGrp="1"/>
          </p:cNvSpPr>
          <p:nvPr>
            <p:ph type="sldNum" sz="quarter" idx="5"/>
          </p:nvPr>
        </p:nvSpPr>
        <p:spPr/>
        <p:txBody>
          <a:bodyPr/>
          <a:lstStyle/>
          <a:p>
            <a:fld id="{F59340DE-31C0-4733-947E-665E89038EFE}" type="slidenum">
              <a:rPr lang="en-US"/>
              <a:t>12</a:t>
            </a:fld>
            <a:endParaRPr lang="en-US"/>
          </a:p>
        </p:txBody>
      </p:sp>
    </p:spTree>
    <p:extLst>
      <p:ext uri="{BB962C8B-B14F-4D97-AF65-F5344CB8AC3E}">
        <p14:creationId xmlns:p14="http://schemas.microsoft.com/office/powerpoint/2010/main" val="195633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 Russians outcry as you played a terrorist that had to shoot and kill innocents.</a:t>
            </a:r>
          </a:p>
          <a:p>
            <a:endParaRPr lang="en-US">
              <a:ea typeface="Calibri"/>
              <a:cs typeface="Calibri"/>
            </a:endParaRPr>
          </a:p>
          <a:p>
            <a:r>
              <a:rPr lang="en-US">
                <a:ea typeface="Calibri"/>
                <a:cs typeface="Calibri"/>
              </a:rPr>
              <a:t>While not the only game community involved, there were a lot who participated in Gamergate.</a:t>
            </a:r>
            <a:endParaRPr lang="en-US"/>
          </a:p>
          <a:p>
            <a:r>
              <a:rPr lang="en-US">
                <a:hlinkClick r:id="rId3"/>
              </a:rPr>
              <a:t>Gamergate - Wikipedia</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F59340DE-31C0-4733-947E-665E89038EFE}" type="slidenum">
              <a:rPr lang="en-US"/>
              <a:t>13</a:t>
            </a:fld>
            <a:endParaRPr lang="en-US"/>
          </a:p>
        </p:txBody>
      </p:sp>
    </p:spTree>
    <p:extLst>
      <p:ext uri="{BB962C8B-B14F-4D97-AF65-F5344CB8AC3E}">
        <p14:creationId xmlns:p14="http://schemas.microsoft.com/office/powerpoint/2010/main" val="342399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Mullet </a:t>
            </a:r>
            <a:r>
              <a:rPr lang="en-US" i="1" err="1"/>
              <a:t>MadJack</a:t>
            </a:r>
            <a:r>
              <a:rPr lang="en-US"/>
              <a:t> is a very unique FPS game in terms of both its aesthetic and its gameplay mechanics. Taking clear inspiration from 90s anime,</a:t>
            </a:r>
            <a:r>
              <a:rPr lang="en-US" i="1"/>
              <a:t> </a:t>
            </a:r>
            <a:r>
              <a:rPr lang="en-US" b="1" i="1"/>
              <a:t>Mullet </a:t>
            </a:r>
            <a:r>
              <a:rPr lang="en-US" b="1" i="1" err="1"/>
              <a:t>MadJack</a:t>
            </a:r>
            <a:r>
              <a:rPr lang="en-US" b="1"/>
              <a:t> is an incredibly frantic and frenetic first-person shooter </a:t>
            </a:r>
            <a:r>
              <a:rPr lang="en-US"/>
              <a:t>that sees players attempt to increase their time limit by killing enemies. Starting with just 10 seconds, fans must systematically eliminate every enemy they see without getting distracted, or they risk losing everything.</a:t>
            </a:r>
          </a:p>
          <a:p>
            <a:endParaRPr lang="en-US">
              <a:ea typeface="Calibri"/>
              <a:cs typeface="Calibri"/>
            </a:endParaRPr>
          </a:p>
          <a:p>
            <a:r>
              <a:rPr lang="en-US">
                <a:hlinkClick r:id="rId3"/>
              </a:rPr>
              <a:t>10 Best Indie FPS Games</a:t>
            </a:r>
            <a:endParaRPr lang="en-US"/>
          </a:p>
        </p:txBody>
      </p:sp>
      <p:sp>
        <p:nvSpPr>
          <p:cNvPr id="4" name="Slide Number Placeholder 3"/>
          <p:cNvSpPr>
            <a:spLocks noGrp="1"/>
          </p:cNvSpPr>
          <p:nvPr>
            <p:ph type="sldNum" sz="quarter" idx="5"/>
          </p:nvPr>
        </p:nvSpPr>
        <p:spPr/>
        <p:txBody>
          <a:bodyPr/>
          <a:lstStyle/>
          <a:p>
            <a:fld id="{F59340DE-31C0-4733-947E-665E89038EFE}" type="slidenum">
              <a:rPr lang="en-US"/>
              <a:t>14</a:t>
            </a:fld>
            <a:endParaRPr lang="en-US"/>
          </a:p>
        </p:txBody>
      </p:sp>
    </p:spTree>
    <p:extLst>
      <p:ext uri="{BB962C8B-B14F-4D97-AF65-F5344CB8AC3E}">
        <p14:creationId xmlns:p14="http://schemas.microsoft.com/office/powerpoint/2010/main" val="3234504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Unlimited Ammo, Can carry infinite amount of weapons, </a:t>
            </a:r>
          </a:p>
        </p:txBody>
      </p:sp>
      <p:sp>
        <p:nvSpPr>
          <p:cNvPr id="4" name="Slide Number Placeholder 3"/>
          <p:cNvSpPr>
            <a:spLocks noGrp="1"/>
          </p:cNvSpPr>
          <p:nvPr>
            <p:ph type="sldNum" sz="quarter" idx="5"/>
          </p:nvPr>
        </p:nvSpPr>
        <p:spPr/>
        <p:txBody>
          <a:bodyPr/>
          <a:lstStyle/>
          <a:p>
            <a:fld id="{F59340DE-31C0-4733-947E-665E89038EFE}" type="slidenum">
              <a:rPr lang="en-US"/>
              <a:t>15</a:t>
            </a:fld>
            <a:endParaRPr lang="en-US"/>
          </a:p>
        </p:txBody>
      </p:sp>
    </p:spTree>
    <p:extLst>
      <p:ext uri="{BB962C8B-B14F-4D97-AF65-F5344CB8AC3E}">
        <p14:creationId xmlns:p14="http://schemas.microsoft.com/office/powerpoint/2010/main" val="1121530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F59340DE-31C0-4733-947E-665E89038EFE}" type="slidenum">
              <a:rPr lang="en-US"/>
              <a:t>18</a:t>
            </a:fld>
            <a:endParaRPr lang="en-US"/>
          </a:p>
        </p:txBody>
      </p:sp>
    </p:spTree>
    <p:extLst>
      <p:ext uri="{BB962C8B-B14F-4D97-AF65-F5344CB8AC3E}">
        <p14:creationId xmlns:p14="http://schemas.microsoft.com/office/powerpoint/2010/main" val="791816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476B3A4-8742-F1FC-8FEE-84028493E13E}"/>
              </a:ext>
            </a:extLst>
          </p:cNvPr>
          <p:cNvSpPr/>
          <p:nvPr userDrawn="1"/>
        </p:nvSpPr>
        <p:spPr>
          <a:xfrm>
            <a:off x="1736088" y="3720083"/>
            <a:ext cx="8719820" cy="786637"/>
          </a:xfrm>
          <a:prstGeom prst="roundRect">
            <a:avLst/>
          </a:prstGeom>
          <a:solidFill>
            <a:srgbClr val="1664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885ECC1-4675-EF85-AB47-FEF35C434279}"/>
              </a:ext>
            </a:extLst>
          </p:cNvPr>
          <p:cNvSpPr/>
          <p:nvPr userDrawn="1"/>
        </p:nvSpPr>
        <p:spPr>
          <a:xfrm>
            <a:off x="1158239" y="2456434"/>
            <a:ext cx="9875520" cy="1389887"/>
          </a:xfrm>
          <a:prstGeom prst="roundRect">
            <a:avLst/>
          </a:prstGeom>
          <a:solidFill>
            <a:srgbClr val="38AF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83632" y="2644066"/>
            <a:ext cx="9348536" cy="1006475"/>
          </a:xfrm>
        </p:spPr>
        <p:txBody>
          <a:bodyPr anchor="b">
            <a:noAutofit/>
          </a:bodyPr>
          <a:lstStyle>
            <a:lvl1pPr algn="ctr">
              <a:defRPr sz="5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736088" y="3985404"/>
            <a:ext cx="8719820" cy="434196"/>
          </a:xfrm>
        </p:spPr>
        <p:txBody>
          <a:bodyPr/>
          <a:lstStyle>
            <a:lvl1pPr marL="0" indent="0" algn="ctr">
              <a:buNone/>
              <a:defRPr sz="2400" i="0">
                <a:solidFill>
                  <a:schemeClr val="bg1"/>
                </a:solidFill>
                <a:latin typeface="OCRB" panose="020B0609020202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2" name="Picture 11" descr="A logo with a black background&#10;&#10;Description automatically generated">
            <a:extLst>
              <a:ext uri="{FF2B5EF4-FFF2-40B4-BE49-F238E27FC236}">
                <a16:creationId xmlns:a16="http://schemas.microsoft.com/office/drawing/2014/main" id="{EAB80F03-CE35-A873-0D94-3861BF8AFF3E}"/>
              </a:ext>
            </a:extLst>
          </p:cNvPr>
          <p:cNvPicPr>
            <a:picLocks noChangeAspect="1"/>
          </p:cNvPicPr>
          <p:nvPr userDrawn="1"/>
        </p:nvPicPr>
        <p:blipFill>
          <a:blip r:embed="rId2"/>
          <a:stretch>
            <a:fillRect/>
          </a:stretch>
        </p:blipFill>
        <p:spPr>
          <a:xfrm>
            <a:off x="3970804" y="938395"/>
            <a:ext cx="3521895" cy="1705671"/>
          </a:xfrm>
          <a:prstGeom prst="rect">
            <a:avLst/>
          </a:prstGeom>
        </p:spPr>
      </p:pic>
      <p:sp>
        <p:nvSpPr>
          <p:cNvPr id="4" name="TextBox 3">
            <a:extLst>
              <a:ext uri="{FF2B5EF4-FFF2-40B4-BE49-F238E27FC236}">
                <a16:creationId xmlns:a16="http://schemas.microsoft.com/office/drawing/2014/main" id="{BD1192D4-6BAE-23FE-15DD-40B19C7A5C0B}"/>
              </a:ext>
            </a:extLst>
          </p:cNvPr>
          <p:cNvSpPr txBox="1"/>
          <p:nvPr userDrawn="1"/>
        </p:nvSpPr>
        <p:spPr>
          <a:xfrm>
            <a:off x="1736088" y="6364705"/>
            <a:ext cx="8930473" cy="276999"/>
          </a:xfrm>
          <a:prstGeom prst="rect">
            <a:avLst/>
          </a:prstGeom>
          <a:noFill/>
        </p:spPr>
        <p:txBody>
          <a:bodyPr wrap="square">
            <a:spAutoFit/>
          </a:bodyPr>
          <a:lstStyle/>
          <a:p>
            <a:pPr algn="ctr"/>
            <a:r>
              <a:rPr lang="en-US" sz="1200">
                <a:solidFill>
                  <a:schemeClr val="bg2">
                    <a:lumMod val="90000"/>
                  </a:schemeClr>
                </a:solidFill>
                <a:latin typeface="OCRB" panose="020B0609020202020204" pitchFamily="49" charset="0"/>
              </a:rPr>
              <a:t>JMC Academy Games &amp; Animation – AGA201C – Week 05</a:t>
            </a:r>
          </a:p>
        </p:txBody>
      </p:sp>
    </p:spTree>
    <p:extLst>
      <p:ext uri="{BB962C8B-B14F-4D97-AF65-F5344CB8AC3E}">
        <p14:creationId xmlns:p14="http://schemas.microsoft.com/office/powerpoint/2010/main" val="357710057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476B3A4-8742-F1FC-8FEE-84028493E13E}"/>
              </a:ext>
            </a:extLst>
          </p:cNvPr>
          <p:cNvSpPr/>
          <p:nvPr userDrawn="1"/>
        </p:nvSpPr>
        <p:spPr>
          <a:xfrm>
            <a:off x="1736088" y="2745287"/>
            <a:ext cx="8719820" cy="786637"/>
          </a:xfrm>
          <a:prstGeom prst="roundRect">
            <a:avLst/>
          </a:prstGeom>
          <a:solidFill>
            <a:srgbClr val="1664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885ECC1-4675-EF85-AB47-FEF35C434279}"/>
              </a:ext>
            </a:extLst>
          </p:cNvPr>
          <p:cNvSpPr/>
          <p:nvPr userDrawn="1"/>
        </p:nvSpPr>
        <p:spPr>
          <a:xfrm>
            <a:off x="1158239" y="1481638"/>
            <a:ext cx="9875520" cy="1389887"/>
          </a:xfrm>
          <a:prstGeom prst="roundRect">
            <a:avLst/>
          </a:prstGeom>
          <a:solidFill>
            <a:srgbClr val="38AF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8011" y="1669270"/>
            <a:ext cx="9131968" cy="1006475"/>
          </a:xfrm>
        </p:spPr>
        <p:txBody>
          <a:bodyPr anchor="b">
            <a:normAutofit/>
          </a:bodyPr>
          <a:lstStyle>
            <a:lvl1pPr algn="ctr">
              <a:defRPr sz="5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736088" y="3010608"/>
            <a:ext cx="8719820" cy="434196"/>
          </a:xfrm>
        </p:spPr>
        <p:txBody>
          <a:bodyPr/>
          <a:lstStyle>
            <a:lvl1pPr marL="0" indent="0" algn="ctr">
              <a:buNone/>
              <a:defRPr sz="2400" i="0">
                <a:solidFill>
                  <a:schemeClr val="bg1"/>
                </a:solidFill>
                <a:latin typeface="OCRB" panose="020B0609020202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Box 4">
            <a:extLst>
              <a:ext uri="{FF2B5EF4-FFF2-40B4-BE49-F238E27FC236}">
                <a16:creationId xmlns:a16="http://schemas.microsoft.com/office/drawing/2014/main" id="{3CDFE36A-1728-18CD-9FC9-DBFC19B85332}"/>
              </a:ext>
            </a:extLst>
          </p:cNvPr>
          <p:cNvSpPr txBox="1"/>
          <p:nvPr userDrawn="1"/>
        </p:nvSpPr>
        <p:spPr>
          <a:xfrm>
            <a:off x="1736088" y="6364705"/>
            <a:ext cx="8930473" cy="276999"/>
          </a:xfrm>
          <a:prstGeom prst="rect">
            <a:avLst/>
          </a:prstGeom>
          <a:noFill/>
        </p:spPr>
        <p:txBody>
          <a:bodyPr wrap="square">
            <a:spAutoFit/>
          </a:bodyPr>
          <a:lstStyle/>
          <a:p>
            <a:pPr algn="ctr"/>
            <a:r>
              <a:rPr lang="en-US" sz="1200">
                <a:solidFill>
                  <a:schemeClr val="bg2">
                    <a:lumMod val="90000"/>
                  </a:schemeClr>
                </a:solidFill>
                <a:latin typeface="OCRB" panose="020B0609020202020204" pitchFamily="49" charset="0"/>
              </a:rPr>
              <a:t>JMC Academy Games &amp; Animation – AGA201C – Week 05</a:t>
            </a:r>
          </a:p>
        </p:txBody>
      </p:sp>
    </p:spTree>
    <p:extLst>
      <p:ext uri="{BB962C8B-B14F-4D97-AF65-F5344CB8AC3E}">
        <p14:creationId xmlns:p14="http://schemas.microsoft.com/office/powerpoint/2010/main" val="1948718288"/>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No Logo">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476B3A4-8742-F1FC-8FEE-84028493E13E}"/>
              </a:ext>
            </a:extLst>
          </p:cNvPr>
          <p:cNvSpPr/>
          <p:nvPr userDrawn="1"/>
        </p:nvSpPr>
        <p:spPr>
          <a:xfrm>
            <a:off x="1736088" y="3720083"/>
            <a:ext cx="8719820" cy="786637"/>
          </a:xfrm>
          <a:prstGeom prst="roundRect">
            <a:avLst/>
          </a:prstGeom>
          <a:solidFill>
            <a:srgbClr val="1664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885ECC1-4675-EF85-AB47-FEF35C434279}"/>
              </a:ext>
            </a:extLst>
          </p:cNvPr>
          <p:cNvSpPr/>
          <p:nvPr userDrawn="1"/>
        </p:nvSpPr>
        <p:spPr>
          <a:xfrm>
            <a:off x="1158239" y="2456434"/>
            <a:ext cx="9875520" cy="1389887"/>
          </a:xfrm>
          <a:prstGeom prst="roundRect">
            <a:avLst/>
          </a:prstGeom>
          <a:solidFill>
            <a:srgbClr val="38AF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2561" y="2644066"/>
            <a:ext cx="9144000" cy="1006475"/>
          </a:xfrm>
        </p:spPr>
        <p:txBody>
          <a:bodyPr anchor="b">
            <a:normAutofit/>
          </a:bodyPr>
          <a:lstStyle>
            <a:lvl1pPr algn="ctr">
              <a:defRPr sz="5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736088" y="3985404"/>
            <a:ext cx="8719820" cy="434196"/>
          </a:xfrm>
        </p:spPr>
        <p:txBody>
          <a:bodyPr/>
          <a:lstStyle>
            <a:lvl1pPr marL="0" indent="0" algn="ctr">
              <a:buNone/>
              <a:defRPr sz="2400" i="0">
                <a:solidFill>
                  <a:schemeClr val="bg1"/>
                </a:solidFill>
                <a:latin typeface="OCRB" panose="020B0609020202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Box 5">
            <a:extLst>
              <a:ext uri="{FF2B5EF4-FFF2-40B4-BE49-F238E27FC236}">
                <a16:creationId xmlns:a16="http://schemas.microsoft.com/office/drawing/2014/main" id="{3AAFB6C8-9876-9B3A-6624-8755B9B91DF0}"/>
              </a:ext>
            </a:extLst>
          </p:cNvPr>
          <p:cNvSpPr txBox="1"/>
          <p:nvPr userDrawn="1"/>
        </p:nvSpPr>
        <p:spPr>
          <a:xfrm>
            <a:off x="1736088" y="6364705"/>
            <a:ext cx="8930473" cy="276999"/>
          </a:xfrm>
          <a:prstGeom prst="rect">
            <a:avLst/>
          </a:prstGeom>
          <a:noFill/>
        </p:spPr>
        <p:txBody>
          <a:bodyPr wrap="square">
            <a:spAutoFit/>
          </a:bodyPr>
          <a:lstStyle/>
          <a:p>
            <a:pPr algn="ctr"/>
            <a:r>
              <a:rPr lang="en-US" sz="1200">
                <a:solidFill>
                  <a:schemeClr val="bg2">
                    <a:lumMod val="90000"/>
                  </a:schemeClr>
                </a:solidFill>
                <a:latin typeface="OCRB" panose="020B0609020202020204" pitchFamily="49" charset="0"/>
              </a:rPr>
              <a:t>JMC Academy Games &amp; Animation – AGA201C – Week 05</a:t>
            </a:r>
          </a:p>
        </p:txBody>
      </p:sp>
    </p:spTree>
    <p:extLst>
      <p:ext uri="{BB962C8B-B14F-4D97-AF65-F5344CB8AC3E}">
        <p14:creationId xmlns:p14="http://schemas.microsoft.com/office/powerpoint/2010/main" val="4190276721"/>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Invert">
    <p:bg>
      <p:bgPr>
        <a:solidFill>
          <a:schemeClr val="accent1"/>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476B3A4-8742-F1FC-8FEE-84028493E13E}"/>
              </a:ext>
            </a:extLst>
          </p:cNvPr>
          <p:cNvSpPr/>
          <p:nvPr userDrawn="1"/>
        </p:nvSpPr>
        <p:spPr>
          <a:xfrm>
            <a:off x="1736088" y="3720083"/>
            <a:ext cx="8719820" cy="78663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885ECC1-4675-EF85-AB47-FEF35C434279}"/>
              </a:ext>
            </a:extLst>
          </p:cNvPr>
          <p:cNvSpPr/>
          <p:nvPr userDrawn="1"/>
        </p:nvSpPr>
        <p:spPr>
          <a:xfrm>
            <a:off x="1158239" y="2456434"/>
            <a:ext cx="9875520" cy="1389887"/>
          </a:xfrm>
          <a:prstGeom prst="roundRect">
            <a:avLst/>
          </a:prstGeom>
          <a:solidFill>
            <a:srgbClr val="38AF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2561" y="2644066"/>
            <a:ext cx="9144000" cy="1006475"/>
          </a:xfrm>
        </p:spPr>
        <p:txBody>
          <a:bodyPr anchor="b">
            <a:normAutofit/>
          </a:bodyPr>
          <a:lstStyle>
            <a:lvl1pPr algn="ctr">
              <a:defRPr sz="5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736088" y="3985404"/>
            <a:ext cx="8719820" cy="434196"/>
          </a:xfrm>
        </p:spPr>
        <p:txBody>
          <a:bodyPr/>
          <a:lstStyle>
            <a:lvl1pPr marL="0" indent="0" algn="ctr">
              <a:buNone/>
              <a:defRPr sz="2400" i="0">
                <a:solidFill>
                  <a:schemeClr val="tx2"/>
                </a:solidFill>
                <a:latin typeface="OCRB" panose="020B0609020202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Box 5">
            <a:extLst>
              <a:ext uri="{FF2B5EF4-FFF2-40B4-BE49-F238E27FC236}">
                <a16:creationId xmlns:a16="http://schemas.microsoft.com/office/drawing/2014/main" id="{3AAFB6C8-9876-9B3A-6624-8755B9B91DF0}"/>
              </a:ext>
            </a:extLst>
          </p:cNvPr>
          <p:cNvSpPr txBox="1"/>
          <p:nvPr userDrawn="1"/>
        </p:nvSpPr>
        <p:spPr>
          <a:xfrm>
            <a:off x="1736088" y="6364705"/>
            <a:ext cx="8930473" cy="276999"/>
          </a:xfrm>
          <a:prstGeom prst="rect">
            <a:avLst/>
          </a:prstGeom>
          <a:noFill/>
        </p:spPr>
        <p:txBody>
          <a:bodyPr wrap="square">
            <a:spAutoFit/>
          </a:bodyPr>
          <a:lstStyle/>
          <a:p>
            <a:pPr algn="ctr"/>
            <a:r>
              <a:rPr lang="en-US" sz="1200">
                <a:solidFill>
                  <a:schemeClr val="bg2">
                    <a:lumMod val="90000"/>
                  </a:schemeClr>
                </a:solidFill>
                <a:latin typeface="OCRB" panose="020B0609020202020204" pitchFamily="49" charset="0"/>
              </a:rPr>
              <a:t>JMC Academy Games &amp; Animation – AGA201C – Week 05</a:t>
            </a:r>
          </a:p>
        </p:txBody>
      </p:sp>
    </p:spTree>
    <p:extLst>
      <p:ext uri="{BB962C8B-B14F-4D97-AF65-F5344CB8AC3E}">
        <p14:creationId xmlns:p14="http://schemas.microsoft.com/office/powerpoint/2010/main" val="1834945579"/>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F8E42A2-7A56-6A04-474A-3FCE28F2F11C}"/>
              </a:ext>
            </a:extLst>
          </p:cNvPr>
          <p:cNvSpPr/>
          <p:nvPr userDrawn="1"/>
        </p:nvSpPr>
        <p:spPr>
          <a:xfrm>
            <a:off x="-283211" y="189484"/>
            <a:ext cx="11911619" cy="90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00332" y="1383632"/>
            <a:ext cx="11128076" cy="4770723"/>
          </a:xfrm>
        </p:spPr>
        <p:txBody>
          <a:bodyPr/>
          <a:lstStyle>
            <a:lvl1pPr marL="342900" indent="-342900" algn="l">
              <a:buClr>
                <a:srgbClr val="38AFA9"/>
              </a:buClr>
              <a:buFont typeface="Wingdings" panose="05000000000000000000" pitchFamily="2" charset="2"/>
              <a:buChar char="§"/>
              <a:defRPr sz="2400"/>
            </a:lvl1pPr>
            <a:lvl2pPr>
              <a:defRPr sz="2000"/>
            </a:lvl2pPr>
            <a:lvl3pPr>
              <a:defRPr sz="1600">
                <a:solidFill>
                  <a:schemeClr val="accent5"/>
                </a:solidFill>
              </a:defRPr>
            </a:lvl3pPr>
            <a:lvl4pPr>
              <a:defRPr sz="16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logo with a black background&#10;&#10;Description automatically generated">
            <a:extLst>
              <a:ext uri="{FF2B5EF4-FFF2-40B4-BE49-F238E27FC236}">
                <a16:creationId xmlns:a16="http://schemas.microsoft.com/office/drawing/2014/main" id="{27B80241-92FC-D148-3555-18E8B5F382FA}"/>
              </a:ext>
            </a:extLst>
          </p:cNvPr>
          <p:cNvPicPr>
            <a:picLocks noChangeAspect="1"/>
          </p:cNvPicPr>
          <p:nvPr userDrawn="1"/>
        </p:nvPicPr>
        <p:blipFill>
          <a:blip r:embed="rId2"/>
          <a:stretch>
            <a:fillRect/>
          </a:stretch>
        </p:blipFill>
        <p:spPr>
          <a:xfrm>
            <a:off x="10595395" y="6154546"/>
            <a:ext cx="1416050" cy="685800"/>
          </a:xfrm>
          <a:prstGeom prst="rect">
            <a:avLst/>
          </a:prstGeom>
        </p:spPr>
      </p:pic>
      <p:sp>
        <p:nvSpPr>
          <p:cNvPr id="14" name="Text Placeholder 13">
            <a:extLst>
              <a:ext uri="{FF2B5EF4-FFF2-40B4-BE49-F238E27FC236}">
                <a16:creationId xmlns:a16="http://schemas.microsoft.com/office/drawing/2014/main" id="{7DCD560D-BB37-A1E8-EFEB-B0CD239FDC6F}"/>
              </a:ext>
            </a:extLst>
          </p:cNvPr>
          <p:cNvSpPr>
            <a:spLocks noGrp="1"/>
          </p:cNvSpPr>
          <p:nvPr>
            <p:ph type="body" sz="quarter" idx="13" hasCustomPrompt="1"/>
          </p:nvPr>
        </p:nvSpPr>
        <p:spPr>
          <a:xfrm>
            <a:off x="500332" y="188913"/>
            <a:ext cx="11128076" cy="900000"/>
          </a:xfrm>
        </p:spPr>
        <p:txBody>
          <a:bodyPr anchor="ctr">
            <a:normAutofit/>
          </a:bodyPr>
          <a:lstStyle>
            <a:lvl1pPr marL="0" indent="0">
              <a:buNone/>
              <a:defRPr sz="4400" b="1">
                <a:solidFill>
                  <a:schemeClr val="bg1"/>
                </a:solidFill>
                <a:latin typeface="+mj-lt"/>
              </a:defRPr>
            </a:lvl1pPr>
          </a:lstStyle>
          <a:p>
            <a:pPr lvl="0"/>
            <a:r>
              <a:rPr lang="en-AU"/>
              <a:t>Title</a:t>
            </a:r>
          </a:p>
        </p:txBody>
      </p:sp>
      <p:grpSp>
        <p:nvGrpSpPr>
          <p:cNvPr id="2" name="Group 1">
            <a:extLst>
              <a:ext uri="{FF2B5EF4-FFF2-40B4-BE49-F238E27FC236}">
                <a16:creationId xmlns:a16="http://schemas.microsoft.com/office/drawing/2014/main" id="{882AB031-5B91-0CB0-153D-1AB8412F8AB4}"/>
              </a:ext>
            </a:extLst>
          </p:cNvPr>
          <p:cNvGrpSpPr/>
          <p:nvPr userDrawn="1"/>
        </p:nvGrpSpPr>
        <p:grpSpPr>
          <a:xfrm>
            <a:off x="421235" y="6359700"/>
            <a:ext cx="5341389" cy="297909"/>
            <a:chOff x="271272" y="5120640"/>
            <a:chExt cx="11640312" cy="649224"/>
          </a:xfrm>
        </p:grpSpPr>
        <p:cxnSp>
          <p:nvCxnSpPr>
            <p:cNvPr id="4" name="Straight Connector 3">
              <a:extLst>
                <a:ext uri="{FF2B5EF4-FFF2-40B4-BE49-F238E27FC236}">
                  <a16:creationId xmlns:a16="http://schemas.microsoft.com/office/drawing/2014/main" id="{BD8FA8DE-7783-3E0D-BB78-6A82203DC8D2}"/>
                </a:ext>
              </a:extLst>
            </p:cNvPr>
            <p:cNvCxnSpPr/>
            <p:nvPr/>
          </p:nvCxnSpPr>
          <p:spPr>
            <a:xfrm>
              <a:off x="595884" y="5454396"/>
              <a:ext cx="10991088" cy="0"/>
            </a:xfrm>
            <a:prstGeom prst="line">
              <a:avLst/>
            </a:prstGeom>
          </p:spPr>
          <p:style>
            <a:lnRef idx="2">
              <a:schemeClr val="accent5"/>
            </a:lnRef>
            <a:fillRef idx="0">
              <a:schemeClr val="accent5"/>
            </a:fillRef>
            <a:effectRef idx="1">
              <a:schemeClr val="accent5"/>
            </a:effectRef>
            <a:fontRef idx="minor">
              <a:schemeClr val="tx1"/>
            </a:fontRef>
          </p:style>
        </p:cxnSp>
        <p:sp>
          <p:nvSpPr>
            <p:cNvPr id="5" name="Oval 4">
              <a:extLst>
                <a:ext uri="{FF2B5EF4-FFF2-40B4-BE49-F238E27FC236}">
                  <a16:creationId xmlns:a16="http://schemas.microsoft.com/office/drawing/2014/main" id="{F281D91A-6222-5615-7EF9-F21DFC5B1476}"/>
                </a:ext>
              </a:extLst>
            </p:cNvPr>
            <p:cNvSpPr/>
            <p:nvPr/>
          </p:nvSpPr>
          <p:spPr>
            <a:xfrm>
              <a:off x="4268032" y="5120640"/>
              <a:ext cx="649224" cy="649224"/>
            </a:xfrm>
            <a:prstGeom prst="ellipse">
              <a:avLst/>
            </a:prstGeom>
            <a:solidFill>
              <a:schemeClr val="accent2"/>
            </a:solidFill>
            <a:ln w="3175">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6" name="Oval 5">
              <a:extLst>
                <a:ext uri="{FF2B5EF4-FFF2-40B4-BE49-F238E27FC236}">
                  <a16:creationId xmlns:a16="http://schemas.microsoft.com/office/drawing/2014/main" id="{2E4E5609-4218-A4D2-8361-3311FA4C4721}"/>
                </a:ext>
              </a:extLst>
            </p:cNvPr>
            <p:cNvSpPr/>
            <p:nvPr/>
          </p:nvSpPr>
          <p:spPr>
            <a:xfrm>
              <a:off x="5267222"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8" name="Oval 7">
              <a:extLst>
                <a:ext uri="{FF2B5EF4-FFF2-40B4-BE49-F238E27FC236}">
                  <a16:creationId xmlns:a16="http://schemas.microsoft.com/office/drawing/2014/main" id="{9A204B5C-4857-1197-8F48-E831AE0D3459}"/>
                </a:ext>
              </a:extLst>
            </p:cNvPr>
            <p:cNvSpPr/>
            <p:nvPr/>
          </p:nvSpPr>
          <p:spPr>
            <a:xfrm>
              <a:off x="6266412" y="5120640"/>
              <a:ext cx="649224" cy="649224"/>
            </a:xfrm>
            <a:prstGeom prst="ellipse">
              <a:avLst/>
            </a:prstGeom>
            <a:solidFill>
              <a:schemeClr val="bg2"/>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10" name="Oval 9">
              <a:extLst>
                <a:ext uri="{FF2B5EF4-FFF2-40B4-BE49-F238E27FC236}">
                  <a16:creationId xmlns:a16="http://schemas.microsoft.com/office/drawing/2014/main" id="{9D910FE1-929F-F591-5230-7F37994E3DEC}"/>
                </a:ext>
              </a:extLst>
            </p:cNvPr>
            <p:cNvSpPr/>
            <p:nvPr/>
          </p:nvSpPr>
          <p:spPr>
            <a:xfrm>
              <a:off x="7265602" y="5120640"/>
              <a:ext cx="649224" cy="649224"/>
            </a:xfrm>
            <a:prstGeom prst="ellipse">
              <a:avLst/>
            </a:prstGeom>
            <a:solidFill>
              <a:schemeClr val="bg2"/>
            </a:solidFill>
            <a:ln w="3175">
              <a:solidFill>
                <a:schemeClr val="bg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AU" sz="1600">
                <a:solidFill>
                  <a:schemeClr val="tx2"/>
                </a:solidFill>
                <a:latin typeface="OCRB" panose="020B0609020202020204" pitchFamily="49" charset="0"/>
              </a:endParaRPr>
            </a:p>
          </p:txBody>
        </p:sp>
        <p:sp>
          <p:nvSpPr>
            <p:cNvPr id="11" name="Oval 10">
              <a:extLst>
                <a:ext uri="{FF2B5EF4-FFF2-40B4-BE49-F238E27FC236}">
                  <a16:creationId xmlns:a16="http://schemas.microsoft.com/office/drawing/2014/main" id="{3444058C-F556-4855-C00B-A788C2C749C7}"/>
                </a:ext>
              </a:extLst>
            </p:cNvPr>
            <p:cNvSpPr/>
            <p:nvPr/>
          </p:nvSpPr>
          <p:spPr>
            <a:xfrm>
              <a:off x="9263982"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12" name="Oval 11">
              <a:extLst>
                <a:ext uri="{FF2B5EF4-FFF2-40B4-BE49-F238E27FC236}">
                  <a16:creationId xmlns:a16="http://schemas.microsoft.com/office/drawing/2014/main" id="{569FD808-5A28-073E-2939-B69BAE8977A6}"/>
                </a:ext>
              </a:extLst>
            </p:cNvPr>
            <p:cNvSpPr/>
            <p:nvPr/>
          </p:nvSpPr>
          <p:spPr>
            <a:xfrm>
              <a:off x="8264792" y="5120640"/>
              <a:ext cx="649224" cy="649224"/>
            </a:xfrm>
            <a:prstGeom prst="ellipse">
              <a:avLst/>
            </a:prstGeom>
            <a:solidFill>
              <a:schemeClr val="bg2"/>
            </a:solidFill>
            <a:ln>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sz="1600">
                <a:solidFill>
                  <a:schemeClr val="bg2"/>
                </a:solidFill>
                <a:latin typeface="OCRB" panose="020B0609020202020204" pitchFamily="49" charset="0"/>
              </a:endParaRPr>
            </a:p>
          </p:txBody>
        </p:sp>
        <p:sp>
          <p:nvSpPr>
            <p:cNvPr id="13" name="Oval 12">
              <a:extLst>
                <a:ext uri="{FF2B5EF4-FFF2-40B4-BE49-F238E27FC236}">
                  <a16:creationId xmlns:a16="http://schemas.microsoft.com/office/drawing/2014/main" id="{87132B4C-FADB-75BC-FA97-A2647B9B380C}"/>
                </a:ext>
              </a:extLst>
            </p:cNvPr>
            <p:cNvSpPr/>
            <p:nvPr/>
          </p:nvSpPr>
          <p:spPr>
            <a:xfrm>
              <a:off x="10263172"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15" name="Oval 14">
              <a:extLst>
                <a:ext uri="{FF2B5EF4-FFF2-40B4-BE49-F238E27FC236}">
                  <a16:creationId xmlns:a16="http://schemas.microsoft.com/office/drawing/2014/main" id="{9DD7BA04-A9A9-D11D-9913-E4557C6F6A2B}"/>
                </a:ext>
              </a:extLst>
            </p:cNvPr>
            <p:cNvSpPr/>
            <p:nvPr/>
          </p:nvSpPr>
          <p:spPr>
            <a:xfrm>
              <a:off x="11262360"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16" name="Oval 15">
              <a:extLst>
                <a:ext uri="{FF2B5EF4-FFF2-40B4-BE49-F238E27FC236}">
                  <a16:creationId xmlns:a16="http://schemas.microsoft.com/office/drawing/2014/main" id="{2B452B7B-3917-EF40-3E4E-01C92A8EEB59}"/>
                </a:ext>
              </a:extLst>
            </p:cNvPr>
            <p:cNvSpPr/>
            <p:nvPr/>
          </p:nvSpPr>
          <p:spPr>
            <a:xfrm>
              <a:off x="27127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500">
                <a:solidFill>
                  <a:schemeClr val="bg2"/>
                </a:solidFill>
                <a:latin typeface="OCRB" panose="020B0609020202020204" pitchFamily="49" charset="0"/>
              </a:endParaRPr>
            </a:p>
          </p:txBody>
        </p:sp>
        <p:sp>
          <p:nvSpPr>
            <p:cNvPr id="17" name="Oval 16">
              <a:extLst>
                <a:ext uri="{FF2B5EF4-FFF2-40B4-BE49-F238E27FC236}">
                  <a16:creationId xmlns:a16="http://schemas.microsoft.com/office/drawing/2014/main" id="{5C35D683-AFAA-5E8B-1ACA-7EF0E6006574}"/>
                </a:ext>
              </a:extLst>
            </p:cNvPr>
            <p:cNvSpPr/>
            <p:nvPr/>
          </p:nvSpPr>
          <p:spPr>
            <a:xfrm>
              <a:off x="127046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400">
                <a:solidFill>
                  <a:schemeClr val="bg2"/>
                </a:solidFill>
              </a:endParaRPr>
            </a:p>
          </p:txBody>
        </p:sp>
        <p:sp>
          <p:nvSpPr>
            <p:cNvPr id="18" name="Oval 17">
              <a:extLst>
                <a:ext uri="{FF2B5EF4-FFF2-40B4-BE49-F238E27FC236}">
                  <a16:creationId xmlns:a16="http://schemas.microsoft.com/office/drawing/2014/main" id="{5CD895AB-19AB-B583-7532-E030833B0DEF}"/>
                </a:ext>
              </a:extLst>
            </p:cNvPr>
            <p:cNvSpPr/>
            <p:nvPr/>
          </p:nvSpPr>
          <p:spPr>
            <a:xfrm>
              <a:off x="226965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sp>
          <p:nvSpPr>
            <p:cNvPr id="19" name="Oval 18">
              <a:extLst>
                <a:ext uri="{FF2B5EF4-FFF2-40B4-BE49-F238E27FC236}">
                  <a16:creationId xmlns:a16="http://schemas.microsoft.com/office/drawing/2014/main" id="{3553B9D6-1CB5-7C61-6FA7-0A3591FED133}"/>
                </a:ext>
              </a:extLst>
            </p:cNvPr>
            <p:cNvSpPr/>
            <p:nvPr/>
          </p:nvSpPr>
          <p:spPr>
            <a:xfrm>
              <a:off x="326884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bg2"/>
                </a:solidFill>
                <a:latin typeface="OCRB" panose="020B0609020202020204" pitchFamily="49" charset="0"/>
              </a:endParaRPr>
            </a:p>
          </p:txBody>
        </p:sp>
      </p:grpSp>
      <p:sp>
        <p:nvSpPr>
          <p:cNvPr id="23" name="TextBox 22">
            <a:extLst>
              <a:ext uri="{FF2B5EF4-FFF2-40B4-BE49-F238E27FC236}">
                <a16:creationId xmlns:a16="http://schemas.microsoft.com/office/drawing/2014/main" id="{A9EC285B-94AA-216B-D34D-DC1DF91FD0CC}"/>
              </a:ext>
            </a:extLst>
          </p:cNvPr>
          <p:cNvSpPr txBox="1"/>
          <p:nvPr userDrawn="1"/>
        </p:nvSpPr>
        <p:spPr>
          <a:xfrm>
            <a:off x="6010413" y="6363141"/>
            <a:ext cx="4593086" cy="276999"/>
          </a:xfrm>
          <a:prstGeom prst="rect">
            <a:avLst/>
          </a:prstGeom>
          <a:noFill/>
        </p:spPr>
        <p:txBody>
          <a:bodyPr wrap="square">
            <a:spAutoFit/>
          </a:bodyPr>
          <a:lstStyle/>
          <a:p>
            <a:pPr algn="r"/>
            <a:r>
              <a:rPr lang="en-US" sz="1200">
                <a:solidFill>
                  <a:schemeClr val="bg2">
                    <a:lumMod val="90000"/>
                  </a:schemeClr>
                </a:solidFill>
                <a:latin typeface="OCRB" panose="020B0609020202020204" pitchFamily="49" charset="0"/>
              </a:rPr>
              <a:t>AGA201C – Week 05</a:t>
            </a:r>
          </a:p>
        </p:txBody>
      </p:sp>
    </p:spTree>
    <p:extLst>
      <p:ext uri="{BB962C8B-B14F-4D97-AF65-F5344CB8AC3E}">
        <p14:creationId xmlns:p14="http://schemas.microsoft.com/office/powerpoint/2010/main" val="3498732273"/>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black background with a black square&#10;&#10;AI-generated content may be incorrect.">
            <a:extLst>
              <a:ext uri="{FF2B5EF4-FFF2-40B4-BE49-F238E27FC236}">
                <a16:creationId xmlns:a16="http://schemas.microsoft.com/office/drawing/2014/main" id="{40A31AD8-53A9-11CE-F953-66335B08B3B5}"/>
              </a:ext>
            </a:extLst>
          </p:cNvPr>
          <p:cNvPicPr>
            <a:picLocks noChangeAspect="1"/>
          </p:cNvPicPr>
          <p:nvPr userDrawn="1"/>
        </p:nvPicPr>
        <p:blipFill>
          <a:blip r:embed="rId7">
            <a:alphaModFix amt="5000"/>
            <a:extLst>
              <a:ext uri="{28A0092B-C50C-407E-A947-70E740481C1C}">
                <a14:useLocalDpi xmlns:a14="http://schemas.microsoft.com/office/drawing/2010/main" val="0"/>
              </a:ext>
            </a:extLst>
          </a:blip>
          <a:srcRect r="3508"/>
          <a:stretch>
            <a:fillRect/>
          </a:stretch>
        </p:blipFill>
        <p:spPr>
          <a:xfrm>
            <a:off x="5574630" y="0"/>
            <a:ext cx="6617370" cy="6858000"/>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87D64BB0-E128-1F14-EFFB-9C8A7D2142FE}"/>
              </a:ext>
            </a:extLst>
          </p:cNvPr>
          <p:cNvPicPr>
            <a:picLocks noChangeAspect="1"/>
          </p:cNvPicPr>
          <p:nvPr userDrawn="1"/>
        </p:nvPicPr>
        <p:blipFill>
          <a:blip r:embed="rId7">
            <a:alphaModFix amt="5000"/>
            <a:extLst>
              <a:ext uri="{28A0092B-C50C-407E-A947-70E740481C1C}">
                <a14:useLocalDpi xmlns:a14="http://schemas.microsoft.com/office/drawing/2010/main" val="0"/>
              </a:ext>
            </a:extLst>
          </a:blip>
          <a:srcRect l="18714"/>
          <a:stretch>
            <a:fillRect/>
          </a:stretch>
        </p:blipFill>
        <p:spPr>
          <a:xfrm>
            <a:off x="0" y="0"/>
            <a:ext cx="5574630" cy="6858000"/>
          </a:xfrm>
          <a:prstGeom prst="rect">
            <a:avLst/>
          </a:prstGeom>
        </p:spPr>
      </p:pic>
      <p:pic>
        <p:nvPicPr>
          <p:cNvPr id="5" name="Picture 4" descr="A black grid with white lines&#10;&#10;AI-generated content may be incorrect.">
            <a:extLst>
              <a:ext uri="{FF2B5EF4-FFF2-40B4-BE49-F238E27FC236}">
                <a16:creationId xmlns:a16="http://schemas.microsoft.com/office/drawing/2014/main" id="{C80C3282-3743-9A5D-6C37-0EE3EAC3723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569343" y="365125"/>
            <a:ext cx="10784457"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69343" y="1825625"/>
            <a:ext cx="10784457"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777387"/>
      </p:ext>
    </p:extLst>
  </p:cSld>
  <p:clrMap bg1="lt1" tx1="dk1" bg2="lt2" tx2="dk2" accent1="accent1" accent2="accent2" accent3="accent3" accent4="accent4" accent5="accent5" accent6="accent6" hlink="hlink" folHlink="folHlink"/>
  <p:sldLayoutIdLst>
    <p:sldLayoutId id="2147483749" r:id="rId1"/>
    <p:sldLayoutId id="2147483752" r:id="rId2"/>
    <p:sldLayoutId id="2147483751" r:id="rId3"/>
    <p:sldLayoutId id="2147483753" r:id="rId4"/>
    <p:sldLayoutId id="2147483750" r:id="rId5"/>
  </p:sldLayoutIdLst>
  <p:hf sldNum="0" hdr="0" dt="0"/>
  <p:txStyles>
    <p:titleStyle>
      <a:lvl1pPr algn="l" defTabSz="914400" rtl="0" eaLnBrk="1" latinLnBrk="0" hangingPunct="1">
        <a:lnSpc>
          <a:spcPct val="90000"/>
        </a:lnSpc>
        <a:spcBef>
          <a:spcPct val="0"/>
        </a:spcBef>
        <a:buNone/>
        <a:defRPr sz="4400" b="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lumMod val="50000"/>
              <a:lumOff val="50000"/>
            </a:schemeClr>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lumMod val="65000"/>
            </a:schemeClr>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lumMod val="65000"/>
            </a:schemeClr>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600" kern="1200">
          <a:solidFill>
            <a:schemeClr val="bg1">
              <a:lumMod val="6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5.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reddit.com/r/HaloActionFigures/comments/wzzeyv/reclaimer/" TargetMode="External"/><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dev.epicgames.com/documentation/en-us/unreal-engine/introduction-to-blueprints-visual-scripting-in-unreal-engine" TargetMode="External"/><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hyperlink" Target="https://store.steampowered.com/app/579840/Bloody_Trapland_2_Curios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ar.inspiredpencil.com/pictures-2023/variables-programming" TargetMode="External"/><Relationship Id="rId2" Type="http://schemas.openxmlformats.org/officeDocument/2006/relationships/hyperlink" Target="https://halo.fandom.com/es/wiki/Halopedia"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a:bodyPr>
          <a:lstStyle/>
          <a:p>
            <a:r>
              <a:rPr lang="en-US" sz="4400">
                <a:solidFill>
                  <a:schemeClr val="bg1"/>
                </a:solidFill>
                <a:latin typeface="Aptos"/>
              </a:rPr>
              <a:t>Studio Workshop C</a:t>
            </a:r>
          </a:p>
        </p:txBody>
      </p:sp>
      <p:sp>
        <p:nvSpPr>
          <p:cNvPr id="3" name="Subtitle 2"/>
          <p:cNvSpPr>
            <a:spLocks noGrp="1"/>
          </p:cNvSpPr>
          <p:nvPr>
            <p:ph type="subTitle" idx="1"/>
          </p:nvPr>
        </p:nvSpPr>
        <p:spPr/>
        <p:txBody>
          <a:bodyPr vert="horz" lIns="91440" tIns="45720" rIns="91440" bIns="45720" rtlCol="0" anchor="ctr">
            <a:normAutofit/>
          </a:bodyPr>
          <a:lstStyle/>
          <a:p>
            <a:r>
              <a:rPr lang="en-US"/>
              <a:t>Week 05</a:t>
            </a:r>
            <a:endParaRPr lang="en-US">
              <a:solidFill>
                <a:schemeClr val="bg1"/>
              </a:solidFill>
            </a:endParaRPr>
          </a:p>
        </p:txBody>
      </p:sp>
    </p:spTree>
    <p:extLst>
      <p:ext uri="{BB962C8B-B14F-4D97-AF65-F5344CB8AC3E}">
        <p14:creationId xmlns:p14="http://schemas.microsoft.com/office/powerpoint/2010/main" val="216767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B172-42EA-73BF-491F-3D35E800895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671D23-870E-8288-4B1C-123CC0B74136}"/>
              </a:ext>
            </a:extLst>
          </p:cNvPr>
          <p:cNvSpPr>
            <a:spLocks noGrp="1"/>
          </p:cNvSpPr>
          <p:nvPr>
            <p:ph idx="1"/>
          </p:nvPr>
        </p:nvSpPr>
        <p:spPr>
          <a:xfrm>
            <a:off x="500332" y="1383632"/>
            <a:ext cx="5463876" cy="4770723"/>
          </a:xfrm>
        </p:spPr>
        <p:txBody>
          <a:bodyPr vert="horz" lIns="91440" tIns="45720" rIns="91440" bIns="45720" rtlCol="0" anchor="t">
            <a:normAutofit/>
          </a:bodyPr>
          <a:lstStyle/>
          <a:p>
            <a:pPr marL="0" indent="0">
              <a:buNone/>
            </a:pPr>
            <a:r>
              <a:rPr lang="en-US" sz="2000">
                <a:cs typeface="Arial"/>
              </a:rPr>
              <a:t>Not the first fully 3D FPS (that was Quake), but groundbreaking for several reasons:</a:t>
            </a:r>
          </a:p>
          <a:p>
            <a:r>
              <a:rPr lang="en-US" sz="2000">
                <a:cs typeface="Arial"/>
              </a:rPr>
              <a:t>First use of the Unreal Engine</a:t>
            </a:r>
          </a:p>
          <a:p>
            <a:r>
              <a:rPr lang="en-US" sz="2000">
                <a:cs typeface="Arial"/>
              </a:rPr>
              <a:t>Optimized for highest quality graphics </a:t>
            </a:r>
          </a:p>
          <a:p>
            <a:r>
              <a:rPr lang="en-US" sz="2000">
                <a:cs typeface="Arial"/>
              </a:rPr>
              <a:t>Creation of </a:t>
            </a:r>
            <a:r>
              <a:rPr lang="en-US" sz="2000" err="1">
                <a:cs typeface="Arial"/>
              </a:rPr>
              <a:t>UnrealScript</a:t>
            </a:r>
            <a:r>
              <a:rPr lang="en-US" sz="2000">
                <a:cs typeface="Arial"/>
              </a:rPr>
              <a:t> as a scripting language</a:t>
            </a:r>
            <a:endParaRPr lang="en-US" sz="2000"/>
          </a:p>
          <a:p>
            <a:r>
              <a:rPr lang="en-US" sz="2000">
                <a:cs typeface="Arial"/>
              </a:rPr>
              <a:t>Unreal Tournament had a pure focus on multiplayer.</a:t>
            </a:r>
          </a:p>
          <a:p>
            <a:r>
              <a:rPr lang="en-US" sz="2000">
                <a:cs typeface="Arial"/>
              </a:rPr>
              <a:t>Optimized engine allowed for immersive and experimental level designs. Set the groundwork for modern design conventions.</a:t>
            </a:r>
            <a:endParaRPr lang="en-US" sz="2000"/>
          </a:p>
          <a:p>
            <a:endParaRPr lang="en-US" sz="2000"/>
          </a:p>
          <a:p>
            <a:endParaRPr lang="en-US" sz="2000"/>
          </a:p>
          <a:p>
            <a:endParaRPr lang="en-US" sz="2000"/>
          </a:p>
        </p:txBody>
      </p:sp>
      <p:sp>
        <p:nvSpPr>
          <p:cNvPr id="4" name="Text Placeholder 3">
            <a:extLst>
              <a:ext uri="{FF2B5EF4-FFF2-40B4-BE49-F238E27FC236}">
                <a16:creationId xmlns:a16="http://schemas.microsoft.com/office/drawing/2014/main" id="{5DE87A41-75E1-52B0-BD0A-2D7353FC95C4}"/>
              </a:ext>
            </a:extLst>
          </p:cNvPr>
          <p:cNvSpPr>
            <a:spLocks noGrp="1"/>
          </p:cNvSpPr>
          <p:nvPr>
            <p:ph type="body" sz="quarter" idx="13"/>
          </p:nvPr>
        </p:nvSpPr>
        <p:spPr/>
        <p:txBody>
          <a:bodyPr/>
          <a:lstStyle/>
          <a:p>
            <a:r>
              <a:rPr lang="en-AU">
                <a:cs typeface="Arial"/>
              </a:rPr>
              <a:t>Unreal (1998) &amp; Unreal Tournament (1999)</a:t>
            </a:r>
            <a:endParaRPr lang="en-AU"/>
          </a:p>
        </p:txBody>
      </p:sp>
      <p:pic>
        <p:nvPicPr>
          <p:cNvPr id="2" name="Picture 1" descr="A cover of a video game&#10;&#10;AI-generated content may be incorrect.">
            <a:extLst>
              <a:ext uri="{FF2B5EF4-FFF2-40B4-BE49-F238E27FC236}">
                <a16:creationId xmlns:a16="http://schemas.microsoft.com/office/drawing/2014/main" id="{90E1CE34-C5F1-C19C-96D8-C8E98610A3AA}"/>
              </a:ext>
            </a:extLst>
          </p:cNvPr>
          <p:cNvPicPr>
            <a:picLocks noChangeAspect="1"/>
          </p:cNvPicPr>
          <p:nvPr/>
        </p:nvPicPr>
        <p:blipFill>
          <a:blip r:embed="rId3"/>
          <a:stretch>
            <a:fillRect/>
          </a:stretch>
        </p:blipFill>
        <p:spPr>
          <a:xfrm>
            <a:off x="8909181" y="1429814"/>
            <a:ext cx="1602810" cy="2138166"/>
          </a:xfrm>
          <a:prstGeom prst="rect">
            <a:avLst/>
          </a:prstGeom>
        </p:spPr>
      </p:pic>
      <p:pic>
        <p:nvPicPr>
          <p:cNvPr id="3" name="Picture 2" descr="A video game cover with a picture of a castle&#10;&#10;AI-generated content may be incorrect.">
            <a:extLst>
              <a:ext uri="{FF2B5EF4-FFF2-40B4-BE49-F238E27FC236}">
                <a16:creationId xmlns:a16="http://schemas.microsoft.com/office/drawing/2014/main" id="{A683683B-07A1-59B2-F868-E58DD216CBC4}"/>
              </a:ext>
            </a:extLst>
          </p:cNvPr>
          <p:cNvPicPr>
            <a:picLocks noChangeAspect="1"/>
          </p:cNvPicPr>
          <p:nvPr/>
        </p:nvPicPr>
        <p:blipFill>
          <a:blip r:embed="rId4"/>
          <a:stretch>
            <a:fillRect/>
          </a:stretch>
        </p:blipFill>
        <p:spPr>
          <a:xfrm>
            <a:off x="6997700" y="1423658"/>
            <a:ext cx="1790700" cy="2139950"/>
          </a:xfrm>
          <a:prstGeom prst="rect">
            <a:avLst/>
          </a:prstGeom>
        </p:spPr>
      </p:pic>
      <p:pic>
        <p:nvPicPr>
          <p:cNvPr id="8" name="Picture 7" descr="Unreal (1998) promotional art - MobyGames">
            <a:extLst>
              <a:ext uri="{FF2B5EF4-FFF2-40B4-BE49-F238E27FC236}">
                <a16:creationId xmlns:a16="http://schemas.microsoft.com/office/drawing/2014/main" id="{903E8D3C-5034-A729-663B-C8740920035F}"/>
              </a:ext>
            </a:extLst>
          </p:cNvPr>
          <p:cNvPicPr>
            <a:picLocks noChangeAspect="1"/>
          </p:cNvPicPr>
          <p:nvPr/>
        </p:nvPicPr>
        <p:blipFill>
          <a:blip r:embed="rId5"/>
          <a:stretch>
            <a:fillRect/>
          </a:stretch>
        </p:blipFill>
        <p:spPr>
          <a:xfrm>
            <a:off x="6064250" y="4169777"/>
            <a:ext cx="2743199" cy="2060068"/>
          </a:xfrm>
          <a:prstGeom prst="rect">
            <a:avLst/>
          </a:prstGeom>
        </p:spPr>
      </p:pic>
      <p:pic>
        <p:nvPicPr>
          <p:cNvPr id="10" name="Picture 9" descr="Unreal Tournament, PC | The King of Grabs">
            <a:extLst>
              <a:ext uri="{FF2B5EF4-FFF2-40B4-BE49-F238E27FC236}">
                <a16:creationId xmlns:a16="http://schemas.microsoft.com/office/drawing/2014/main" id="{2D3F45C8-6773-48B0-5766-33257CB8B19F}"/>
              </a:ext>
            </a:extLst>
          </p:cNvPr>
          <p:cNvPicPr>
            <a:picLocks noChangeAspect="1"/>
          </p:cNvPicPr>
          <p:nvPr/>
        </p:nvPicPr>
        <p:blipFill>
          <a:blip r:embed="rId6"/>
          <a:stretch>
            <a:fillRect/>
          </a:stretch>
        </p:blipFill>
        <p:spPr>
          <a:xfrm>
            <a:off x="8966200" y="4356366"/>
            <a:ext cx="2743200" cy="1616202"/>
          </a:xfrm>
          <a:prstGeom prst="rect">
            <a:avLst/>
          </a:prstGeom>
        </p:spPr>
      </p:pic>
      <p:sp>
        <p:nvSpPr>
          <p:cNvPr id="13" name="TextBox 11">
            <a:extLst>
              <a:ext uri="{FF2B5EF4-FFF2-40B4-BE49-F238E27FC236}">
                <a16:creationId xmlns:a16="http://schemas.microsoft.com/office/drawing/2014/main" id="{D7989776-39A3-D718-D8B9-CF1BECACFE41}"/>
              </a:ext>
            </a:extLst>
          </p:cNvPr>
          <p:cNvSpPr txBox="1"/>
          <p:nvPr/>
        </p:nvSpPr>
        <p:spPr>
          <a:xfrm>
            <a:off x="6910202" y="1206038"/>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10:</a:t>
            </a:r>
            <a:r>
              <a:rPr lang="en-US" sz="800">
                <a:ea typeface="+mj-lt"/>
                <a:cs typeface="+mj-lt"/>
              </a:rPr>
              <a:t> Unreal PC Cover</a:t>
            </a:r>
            <a:endParaRPr lang="en-US" sz="900"/>
          </a:p>
        </p:txBody>
      </p:sp>
      <p:sp>
        <p:nvSpPr>
          <p:cNvPr id="15" name="TextBox 11">
            <a:extLst>
              <a:ext uri="{FF2B5EF4-FFF2-40B4-BE49-F238E27FC236}">
                <a16:creationId xmlns:a16="http://schemas.microsoft.com/office/drawing/2014/main" id="{DB8A2650-9B29-4008-3002-8812DDC78738}"/>
              </a:ext>
            </a:extLst>
          </p:cNvPr>
          <p:cNvSpPr txBox="1"/>
          <p:nvPr/>
        </p:nvSpPr>
        <p:spPr>
          <a:xfrm>
            <a:off x="8822391" y="1206038"/>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11:</a:t>
            </a:r>
            <a:r>
              <a:rPr lang="en-US" sz="800">
                <a:ea typeface="+mj-lt"/>
                <a:cs typeface="+mj-lt"/>
              </a:rPr>
              <a:t> Unreal Tournament PC Cover</a:t>
            </a:r>
            <a:endParaRPr lang="en-US" sz="900"/>
          </a:p>
        </p:txBody>
      </p:sp>
      <p:sp>
        <p:nvSpPr>
          <p:cNvPr id="16" name="TextBox 11">
            <a:extLst>
              <a:ext uri="{FF2B5EF4-FFF2-40B4-BE49-F238E27FC236}">
                <a16:creationId xmlns:a16="http://schemas.microsoft.com/office/drawing/2014/main" id="{74D2F209-C95D-7158-3B4C-7261057FAB6D}"/>
              </a:ext>
            </a:extLst>
          </p:cNvPr>
          <p:cNvSpPr txBox="1"/>
          <p:nvPr/>
        </p:nvSpPr>
        <p:spPr>
          <a:xfrm>
            <a:off x="6018805" y="3952113"/>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12:</a:t>
            </a:r>
            <a:r>
              <a:rPr lang="en-US" sz="800">
                <a:ea typeface="+mj-lt"/>
                <a:cs typeface="+mj-lt"/>
              </a:rPr>
              <a:t> Unreal Gameplay</a:t>
            </a:r>
            <a:endParaRPr lang="en-US" sz="900"/>
          </a:p>
        </p:txBody>
      </p:sp>
      <p:sp>
        <p:nvSpPr>
          <p:cNvPr id="17" name="TextBox 11">
            <a:extLst>
              <a:ext uri="{FF2B5EF4-FFF2-40B4-BE49-F238E27FC236}">
                <a16:creationId xmlns:a16="http://schemas.microsoft.com/office/drawing/2014/main" id="{F8C3847A-1C0D-631F-1597-389834D577B5}"/>
              </a:ext>
            </a:extLst>
          </p:cNvPr>
          <p:cNvSpPr txBox="1"/>
          <p:nvPr/>
        </p:nvSpPr>
        <p:spPr>
          <a:xfrm>
            <a:off x="8908653" y="4139018"/>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13:</a:t>
            </a:r>
            <a:r>
              <a:rPr lang="en-US" sz="800">
                <a:ea typeface="+mj-lt"/>
                <a:cs typeface="+mj-lt"/>
              </a:rPr>
              <a:t> Unreal  Tournament Gameplay</a:t>
            </a:r>
            <a:endParaRPr lang="en-US" sz="900" err="1"/>
          </a:p>
        </p:txBody>
      </p:sp>
      <p:sp>
        <p:nvSpPr>
          <p:cNvPr id="19" name="TextBox 11">
            <a:extLst>
              <a:ext uri="{FF2B5EF4-FFF2-40B4-BE49-F238E27FC236}">
                <a16:creationId xmlns:a16="http://schemas.microsoft.com/office/drawing/2014/main" id="{512BB1E4-75AA-4551-81A4-E72EADA8065E}"/>
              </a:ext>
            </a:extLst>
          </p:cNvPr>
          <p:cNvSpPr txBox="1"/>
          <p:nvPr/>
        </p:nvSpPr>
        <p:spPr>
          <a:xfrm>
            <a:off x="6924579" y="3535513"/>
            <a:ext cx="1926952" cy="461665"/>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Epic </a:t>
            </a:r>
            <a:r>
              <a:rPr lang="en-US" sz="800" err="1">
                <a:ea typeface="+mj-lt"/>
                <a:cs typeface="+mj-lt"/>
              </a:rPr>
              <a:t>MegaGames</a:t>
            </a:r>
            <a:r>
              <a:rPr lang="en-US" sz="800">
                <a:ea typeface="+mj-lt"/>
                <a:cs typeface="+mj-lt"/>
              </a:rPr>
              <a:t> </a:t>
            </a:r>
            <a:br>
              <a:rPr lang="en-US" sz="800">
                <a:ea typeface="+mj-lt"/>
                <a:cs typeface="+mj-lt"/>
              </a:rPr>
            </a:br>
            <a:r>
              <a:rPr lang="en-US" sz="800">
                <a:ea typeface="+mj-lt"/>
                <a:cs typeface="+mj-lt"/>
              </a:rPr>
              <a:t>and Digital Extremes, published by </a:t>
            </a:r>
            <a:br>
              <a:rPr lang="en-US" sz="800">
                <a:ea typeface="+mj-lt"/>
                <a:cs typeface="+mj-lt"/>
              </a:rPr>
            </a:br>
            <a:r>
              <a:rPr lang="en-US" sz="800">
                <a:ea typeface="+mj-lt"/>
                <a:cs typeface="+mj-lt"/>
              </a:rPr>
              <a:t>GT Interactive (1998).</a:t>
            </a:r>
            <a:endParaRPr lang="en-US" sz="800"/>
          </a:p>
        </p:txBody>
      </p:sp>
      <p:sp>
        <p:nvSpPr>
          <p:cNvPr id="20" name="TextBox 11">
            <a:extLst>
              <a:ext uri="{FF2B5EF4-FFF2-40B4-BE49-F238E27FC236}">
                <a16:creationId xmlns:a16="http://schemas.microsoft.com/office/drawing/2014/main" id="{B21D7FDA-4959-BC38-70B8-2C280A834A12}"/>
              </a:ext>
            </a:extLst>
          </p:cNvPr>
          <p:cNvSpPr txBox="1"/>
          <p:nvPr/>
        </p:nvSpPr>
        <p:spPr>
          <a:xfrm>
            <a:off x="6033181" y="6228125"/>
            <a:ext cx="274646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t>Note.</a:t>
            </a:r>
            <a:r>
              <a:rPr lang="en-US" sz="800"/>
              <a:t> Developed by Epic </a:t>
            </a:r>
            <a:r>
              <a:rPr lang="en-US" sz="800" err="1"/>
              <a:t>MegaGames</a:t>
            </a:r>
            <a:r>
              <a:rPr lang="en-US" sz="800"/>
              <a:t> and Digital Extremes, published by GT Interactive (1998).</a:t>
            </a:r>
            <a:endParaRPr lang="en-US"/>
          </a:p>
        </p:txBody>
      </p:sp>
      <p:sp>
        <p:nvSpPr>
          <p:cNvPr id="21" name="TextBox 11">
            <a:extLst>
              <a:ext uri="{FF2B5EF4-FFF2-40B4-BE49-F238E27FC236}">
                <a16:creationId xmlns:a16="http://schemas.microsoft.com/office/drawing/2014/main" id="{E49FB942-0C39-13E7-BE01-CAB97E77C3A9}"/>
              </a:ext>
            </a:extLst>
          </p:cNvPr>
          <p:cNvSpPr txBox="1"/>
          <p:nvPr/>
        </p:nvSpPr>
        <p:spPr>
          <a:xfrm>
            <a:off x="8808013" y="3557079"/>
            <a:ext cx="2128235" cy="461665"/>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Epic </a:t>
            </a:r>
            <a:r>
              <a:rPr lang="en-US" sz="800" err="1">
                <a:ea typeface="+mj-lt"/>
                <a:cs typeface="+mj-lt"/>
              </a:rPr>
              <a:t>MegaGames</a:t>
            </a:r>
            <a:r>
              <a:rPr lang="en-US" sz="800">
                <a:ea typeface="+mj-lt"/>
                <a:cs typeface="+mj-lt"/>
              </a:rPr>
              <a:t> and Digital </a:t>
            </a:r>
            <a:r>
              <a:rPr lang="en-US" sz="800" err="1">
                <a:ea typeface="+mj-lt"/>
                <a:cs typeface="+mj-lt"/>
              </a:rPr>
              <a:t>Extremes,published</a:t>
            </a:r>
            <a:r>
              <a:rPr lang="en-US" sz="800">
                <a:ea typeface="+mj-lt"/>
                <a:cs typeface="+mj-lt"/>
              </a:rPr>
              <a:t> by GT Interactive (1999).</a:t>
            </a:r>
            <a:endParaRPr lang="en-US"/>
          </a:p>
        </p:txBody>
      </p:sp>
      <p:sp>
        <p:nvSpPr>
          <p:cNvPr id="22" name="TextBox 11">
            <a:extLst>
              <a:ext uri="{FF2B5EF4-FFF2-40B4-BE49-F238E27FC236}">
                <a16:creationId xmlns:a16="http://schemas.microsoft.com/office/drawing/2014/main" id="{F570E0E4-CF9A-51D1-43E4-C3B959E1A2BE}"/>
              </a:ext>
            </a:extLst>
          </p:cNvPr>
          <p:cNvSpPr txBox="1"/>
          <p:nvPr/>
        </p:nvSpPr>
        <p:spPr>
          <a:xfrm>
            <a:off x="8894277" y="5962144"/>
            <a:ext cx="2890235"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Epic </a:t>
            </a:r>
            <a:r>
              <a:rPr lang="en-US" sz="800" err="1">
                <a:ea typeface="+mj-lt"/>
                <a:cs typeface="+mj-lt"/>
              </a:rPr>
              <a:t>MegaGames</a:t>
            </a:r>
            <a:r>
              <a:rPr lang="en-US" sz="800">
                <a:ea typeface="+mj-lt"/>
                <a:cs typeface="+mj-lt"/>
              </a:rPr>
              <a:t> and Digital Extremes, published by GT Interactive (1999).</a:t>
            </a:r>
            <a:endParaRPr lang="en-US" sz="800"/>
          </a:p>
        </p:txBody>
      </p:sp>
    </p:spTree>
    <p:extLst>
      <p:ext uri="{BB962C8B-B14F-4D97-AF65-F5344CB8AC3E}">
        <p14:creationId xmlns:p14="http://schemas.microsoft.com/office/powerpoint/2010/main" val="239528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94E78-4DFC-226C-ADE0-155E960F974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A38ECF7-D63B-14FB-9781-632CF1634617}"/>
              </a:ext>
            </a:extLst>
          </p:cNvPr>
          <p:cNvSpPr>
            <a:spLocks noGrp="1"/>
          </p:cNvSpPr>
          <p:nvPr>
            <p:ph idx="1"/>
          </p:nvPr>
        </p:nvSpPr>
        <p:spPr>
          <a:xfrm>
            <a:off x="500332" y="1383632"/>
            <a:ext cx="5667076" cy="4770723"/>
          </a:xfrm>
        </p:spPr>
        <p:txBody>
          <a:bodyPr vert="horz" lIns="91440" tIns="45720" rIns="91440" bIns="45720" rtlCol="0" anchor="t">
            <a:normAutofit/>
          </a:bodyPr>
          <a:lstStyle/>
          <a:p>
            <a:r>
              <a:rPr lang="en-US" sz="2000">
                <a:cs typeface="Arial"/>
              </a:rPr>
              <a:t>Heavy focus on narrative, with the removal of cut scenes (due to budget) in </a:t>
            </a:r>
            <a:r>
              <a:rPr lang="en-US" sz="2000" err="1">
                <a:cs typeface="Arial"/>
              </a:rPr>
              <a:t>favour</a:t>
            </a:r>
            <a:r>
              <a:rPr lang="en-US" sz="2000">
                <a:cs typeface="Arial"/>
              </a:rPr>
              <a:t> of in-game story telling.</a:t>
            </a:r>
            <a:endParaRPr lang="en-US" sz="2000"/>
          </a:p>
          <a:p>
            <a:r>
              <a:rPr lang="en-US" sz="2000">
                <a:cs typeface="Arial"/>
              </a:rPr>
              <a:t>Received acclaim for its graphics, gameplay and narrative and won more than 50 PC "Game of the Year" awards. </a:t>
            </a:r>
            <a:endParaRPr lang="en-US" sz="2000"/>
          </a:p>
          <a:p>
            <a:r>
              <a:rPr lang="en-US" sz="2000">
                <a:cs typeface="Arial"/>
              </a:rPr>
              <a:t>It is considered one of the most influential first-person shooter games.</a:t>
            </a:r>
            <a:endParaRPr lang="en-US" sz="2000"/>
          </a:p>
          <a:p>
            <a:r>
              <a:rPr lang="en-US" sz="2000">
                <a:cs typeface="Arial"/>
              </a:rPr>
              <a:t>Inspired numerous fan-made mods, some of which became standalone games, such as </a:t>
            </a:r>
            <a:endParaRPr lang="en-US" sz="2000"/>
          </a:p>
          <a:p>
            <a:pPr lvl="1"/>
            <a:r>
              <a:rPr lang="en-US" sz="1600">
                <a:solidFill>
                  <a:srgbClr val="000000"/>
                </a:solidFill>
                <a:cs typeface="Arial"/>
              </a:rPr>
              <a:t>Counter-Strike</a:t>
            </a:r>
            <a:endParaRPr lang="en-US" sz="1600">
              <a:solidFill>
                <a:srgbClr val="000000"/>
              </a:solidFill>
            </a:endParaRPr>
          </a:p>
          <a:p>
            <a:pPr lvl="1"/>
            <a:r>
              <a:rPr lang="en-US" sz="1600">
                <a:solidFill>
                  <a:srgbClr val="000000"/>
                </a:solidFill>
                <a:cs typeface="Arial"/>
              </a:rPr>
              <a:t>Day of Defeat</a:t>
            </a:r>
            <a:endParaRPr lang="en-US" sz="1600">
              <a:solidFill>
                <a:srgbClr val="000000"/>
              </a:solidFill>
            </a:endParaRPr>
          </a:p>
          <a:p>
            <a:pPr lvl="1"/>
            <a:r>
              <a:rPr lang="en-US" sz="1600">
                <a:solidFill>
                  <a:srgbClr val="000000"/>
                </a:solidFill>
                <a:cs typeface="Arial"/>
              </a:rPr>
              <a:t>Team Fortress Classic</a:t>
            </a:r>
          </a:p>
          <a:p>
            <a:r>
              <a:rPr lang="en-US" sz="2000">
                <a:solidFill>
                  <a:srgbClr val="000000"/>
                </a:solidFill>
                <a:cs typeface="Arial"/>
              </a:rPr>
              <a:t>Led to the creation of the Source engine.</a:t>
            </a:r>
          </a:p>
        </p:txBody>
      </p:sp>
      <p:sp>
        <p:nvSpPr>
          <p:cNvPr id="4" name="Text Placeholder 3">
            <a:extLst>
              <a:ext uri="{FF2B5EF4-FFF2-40B4-BE49-F238E27FC236}">
                <a16:creationId xmlns:a16="http://schemas.microsoft.com/office/drawing/2014/main" id="{36472930-2A40-2A25-8D44-7AEC7626970D}"/>
              </a:ext>
            </a:extLst>
          </p:cNvPr>
          <p:cNvSpPr>
            <a:spLocks noGrp="1"/>
          </p:cNvSpPr>
          <p:nvPr>
            <p:ph type="body" sz="quarter" idx="13"/>
          </p:nvPr>
        </p:nvSpPr>
        <p:spPr/>
        <p:txBody>
          <a:bodyPr/>
          <a:lstStyle/>
          <a:p>
            <a:r>
              <a:rPr lang="en-AU">
                <a:cs typeface="Arial"/>
              </a:rPr>
              <a:t>Half Life (1998)</a:t>
            </a:r>
            <a:endParaRPr lang="en-US"/>
          </a:p>
        </p:txBody>
      </p:sp>
      <p:sp>
        <p:nvSpPr>
          <p:cNvPr id="13" name="TextBox 11">
            <a:extLst>
              <a:ext uri="{FF2B5EF4-FFF2-40B4-BE49-F238E27FC236}">
                <a16:creationId xmlns:a16="http://schemas.microsoft.com/office/drawing/2014/main" id="{DC334400-69B3-FA83-A539-F730639064DA}"/>
              </a:ext>
            </a:extLst>
          </p:cNvPr>
          <p:cNvSpPr txBox="1"/>
          <p:nvPr/>
        </p:nvSpPr>
        <p:spPr>
          <a:xfrm>
            <a:off x="6487424" y="1477957"/>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14:</a:t>
            </a:r>
            <a:r>
              <a:rPr lang="en-US" sz="800">
                <a:ea typeface="+mj-lt"/>
                <a:cs typeface="+mj-lt"/>
              </a:rPr>
              <a:t> Half Life PC Cover</a:t>
            </a:r>
            <a:endParaRPr lang="en-US" sz="900"/>
          </a:p>
        </p:txBody>
      </p:sp>
      <p:sp>
        <p:nvSpPr>
          <p:cNvPr id="15" name="TextBox 11">
            <a:extLst>
              <a:ext uri="{FF2B5EF4-FFF2-40B4-BE49-F238E27FC236}">
                <a16:creationId xmlns:a16="http://schemas.microsoft.com/office/drawing/2014/main" id="{AE1FEB19-C9BA-867A-DC97-035D0FC9FFE6}"/>
              </a:ext>
            </a:extLst>
          </p:cNvPr>
          <p:cNvSpPr txBox="1"/>
          <p:nvPr/>
        </p:nvSpPr>
        <p:spPr>
          <a:xfrm>
            <a:off x="9230348" y="137856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15:</a:t>
            </a:r>
            <a:r>
              <a:rPr lang="en-US" sz="800">
                <a:ea typeface="+mj-lt"/>
                <a:cs typeface="+mj-lt"/>
              </a:rPr>
              <a:t> Half Life gameplay</a:t>
            </a:r>
            <a:endParaRPr lang="en-US" sz="900"/>
          </a:p>
        </p:txBody>
      </p:sp>
      <p:sp>
        <p:nvSpPr>
          <p:cNvPr id="16" name="TextBox 11">
            <a:extLst>
              <a:ext uri="{FF2B5EF4-FFF2-40B4-BE49-F238E27FC236}">
                <a16:creationId xmlns:a16="http://schemas.microsoft.com/office/drawing/2014/main" id="{5E51DD33-E33B-9653-F6C1-C1CC5FFDF63E}"/>
              </a:ext>
            </a:extLst>
          </p:cNvPr>
          <p:cNvSpPr txBox="1"/>
          <p:nvPr/>
        </p:nvSpPr>
        <p:spPr>
          <a:xfrm>
            <a:off x="9230348" y="379791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16:</a:t>
            </a:r>
            <a:r>
              <a:rPr lang="en-US" sz="800">
                <a:ea typeface="+mj-lt"/>
                <a:cs typeface="+mj-lt"/>
              </a:rPr>
              <a:t> Half Life gameplay</a:t>
            </a:r>
            <a:endParaRPr lang="en-US" sz="900"/>
          </a:p>
        </p:txBody>
      </p:sp>
      <p:sp>
        <p:nvSpPr>
          <p:cNvPr id="20" name="TextBox 11">
            <a:extLst>
              <a:ext uri="{FF2B5EF4-FFF2-40B4-BE49-F238E27FC236}">
                <a16:creationId xmlns:a16="http://schemas.microsoft.com/office/drawing/2014/main" id="{6AAF3075-959C-74F7-83F5-F041F2C7E10D}"/>
              </a:ext>
            </a:extLst>
          </p:cNvPr>
          <p:cNvSpPr txBox="1"/>
          <p:nvPr/>
        </p:nvSpPr>
        <p:spPr>
          <a:xfrm>
            <a:off x="9230346" y="5808887"/>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Valve Corporation, published by Sierra Studios (1998).</a:t>
            </a:r>
          </a:p>
        </p:txBody>
      </p:sp>
      <p:sp>
        <p:nvSpPr>
          <p:cNvPr id="21" name="TextBox 11">
            <a:extLst>
              <a:ext uri="{FF2B5EF4-FFF2-40B4-BE49-F238E27FC236}">
                <a16:creationId xmlns:a16="http://schemas.microsoft.com/office/drawing/2014/main" id="{0B0E6F15-122F-B18C-46CA-7D1EB59A90F1}"/>
              </a:ext>
            </a:extLst>
          </p:cNvPr>
          <p:cNvSpPr txBox="1"/>
          <p:nvPr/>
        </p:nvSpPr>
        <p:spPr>
          <a:xfrm>
            <a:off x="6487422" y="4667427"/>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Valve Corporation, published by Sierra Studios (1998).</a:t>
            </a:r>
            <a:endParaRPr lang="en-US" sz="800"/>
          </a:p>
        </p:txBody>
      </p:sp>
      <p:sp>
        <p:nvSpPr>
          <p:cNvPr id="22" name="TextBox 11">
            <a:extLst>
              <a:ext uri="{FF2B5EF4-FFF2-40B4-BE49-F238E27FC236}">
                <a16:creationId xmlns:a16="http://schemas.microsoft.com/office/drawing/2014/main" id="{9ED80095-E78F-B683-CCAE-BBCD89178E9D}"/>
              </a:ext>
            </a:extLst>
          </p:cNvPr>
          <p:cNvSpPr txBox="1"/>
          <p:nvPr/>
        </p:nvSpPr>
        <p:spPr>
          <a:xfrm>
            <a:off x="9230347" y="3348403"/>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Valve Corporation, published by Sierra Studios (1998).</a:t>
            </a:r>
          </a:p>
        </p:txBody>
      </p:sp>
      <p:pic>
        <p:nvPicPr>
          <p:cNvPr id="3" name="Picture 2" descr="A cover of a video game&#10;&#10;AI-generated content may be incorrect.">
            <a:extLst>
              <a:ext uri="{FF2B5EF4-FFF2-40B4-BE49-F238E27FC236}">
                <a16:creationId xmlns:a16="http://schemas.microsoft.com/office/drawing/2014/main" id="{52731156-3DD0-FA25-6787-62AD8EE8ED42}"/>
              </a:ext>
            </a:extLst>
          </p:cNvPr>
          <p:cNvPicPr>
            <a:picLocks noChangeAspect="1"/>
          </p:cNvPicPr>
          <p:nvPr/>
        </p:nvPicPr>
        <p:blipFill>
          <a:blip r:embed="rId3"/>
          <a:stretch>
            <a:fillRect/>
          </a:stretch>
        </p:blipFill>
        <p:spPr>
          <a:xfrm>
            <a:off x="6542106" y="1711738"/>
            <a:ext cx="2056396" cy="2959653"/>
          </a:xfrm>
          <a:prstGeom prst="rect">
            <a:avLst/>
          </a:prstGeom>
        </p:spPr>
      </p:pic>
      <p:pic>
        <p:nvPicPr>
          <p:cNvPr id="6" name="Picture 5" descr="undefined">
            <a:extLst>
              <a:ext uri="{FF2B5EF4-FFF2-40B4-BE49-F238E27FC236}">
                <a16:creationId xmlns:a16="http://schemas.microsoft.com/office/drawing/2014/main" id="{0CD3D8C3-EAB6-7158-DA05-8A11F75D3A2D}"/>
              </a:ext>
            </a:extLst>
          </p:cNvPr>
          <p:cNvPicPr>
            <a:picLocks noChangeAspect="1"/>
          </p:cNvPicPr>
          <p:nvPr/>
        </p:nvPicPr>
        <p:blipFill>
          <a:blip r:embed="rId4"/>
          <a:stretch>
            <a:fillRect/>
          </a:stretch>
        </p:blipFill>
        <p:spPr>
          <a:xfrm>
            <a:off x="9234417" y="1575697"/>
            <a:ext cx="2568990" cy="1785042"/>
          </a:xfrm>
          <a:prstGeom prst="rect">
            <a:avLst/>
          </a:prstGeom>
        </p:spPr>
      </p:pic>
      <p:pic>
        <p:nvPicPr>
          <p:cNvPr id="8" name="Picture 7" descr="Half Life 1">
            <a:extLst>
              <a:ext uri="{FF2B5EF4-FFF2-40B4-BE49-F238E27FC236}">
                <a16:creationId xmlns:a16="http://schemas.microsoft.com/office/drawing/2014/main" id="{C8797EF6-F06F-7222-E966-72C86FDC96AD}"/>
              </a:ext>
            </a:extLst>
          </p:cNvPr>
          <p:cNvPicPr>
            <a:picLocks noChangeAspect="1"/>
          </p:cNvPicPr>
          <p:nvPr/>
        </p:nvPicPr>
        <p:blipFill>
          <a:blip r:embed="rId5"/>
          <a:stretch>
            <a:fillRect/>
          </a:stretch>
        </p:blipFill>
        <p:spPr>
          <a:xfrm>
            <a:off x="9227861" y="4006229"/>
            <a:ext cx="2582104" cy="1783108"/>
          </a:xfrm>
          <a:prstGeom prst="rect">
            <a:avLst/>
          </a:prstGeom>
        </p:spPr>
      </p:pic>
    </p:spTree>
    <p:extLst>
      <p:ext uri="{BB962C8B-B14F-4D97-AF65-F5344CB8AC3E}">
        <p14:creationId xmlns:p14="http://schemas.microsoft.com/office/powerpoint/2010/main" val="698337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4CC5-E441-EDE8-E7EC-9AF12A76A42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B47E4C-2C70-E119-6596-55F7BE9FFE27}"/>
              </a:ext>
            </a:extLst>
          </p:cNvPr>
          <p:cNvSpPr>
            <a:spLocks noGrp="1"/>
          </p:cNvSpPr>
          <p:nvPr>
            <p:ph idx="1"/>
          </p:nvPr>
        </p:nvSpPr>
        <p:spPr>
          <a:xfrm>
            <a:off x="500332" y="1383632"/>
            <a:ext cx="5565476" cy="4770723"/>
          </a:xfrm>
        </p:spPr>
        <p:txBody>
          <a:bodyPr vert="horz" lIns="91440" tIns="45720" rIns="91440" bIns="45720" rtlCol="0" anchor="t">
            <a:normAutofit/>
          </a:bodyPr>
          <a:lstStyle/>
          <a:p>
            <a:pPr marL="0" indent="0">
              <a:buNone/>
            </a:pPr>
            <a:r>
              <a:rPr lang="en-US" sz="2000">
                <a:cs typeface="Arial"/>
              </a:rPr>
              <a:t>Petr </a:t>
            </a:r>
            <a:r>
              <a:rPr lang="en-US" sz="2000" err="1">
                <a:cs typeface="Arial"/>
              </a:rPr>
              <a:t>Joura’s</a:t>
            </a:r>
            <a:r>
              <a:rPr lang="en-US" sz="2000">
                <a:cs typeface="Arial"/>
              </a:rPr>
              <a:t> love child.</a:t>
            </a:r>
          </a:p>
          <a:p>
            <a:r>
              <a:rPr lang="en-US" sz="2000">
                <a:cs typeface="Arial"/>
              </a:rPr>
              <a:t>Incorporated many RPG style systems.</a:t>
            </a:r>
            <a:endParaRPr lang="en-US" sz="2000"/>
          </a:p>
          <a:p>
            <a:r>
              <a:rPr lang="en-US" sz="2000">
                <a:cs typeface="Arial"/>
              </a:rPr>
              <a:t>Story focused design.</a:t>
            </a:r>
          </a:p>
          <a:p>
            <a:r>
              <a:rPr lang="en-US" sz="2000">
                <a:cs typeface="Arial"/>
              </a:rPr>
              <a:t>Moral choices incorporated into gameplay.</a:t>
            </a:r>
          </a:p>
          <a:p>
            <a:r>
              <a:rPr lang="en-US" sz="2000">
                <a:cs typeface="Arial"/>
              </a:rPr>
              <a:t>Brought the ‘immersive sim’ subgenre mainstream.</a:t>
            </a:r>
          </a:p>
          <a:p>
            <a:r>
              <a:rPr lang="en-US" sz="2000">
                <a:cs typeface="Arial"/>
              </a:rPr>
              <a:t>Opened up public discourse on whether games can be considered art.</a:t>
            </a:r>
          </a:p>
          <a:p>
            <a:pPr marL="0" indent="0">
              <a:buNone/>
            </a:pPr>
            <a:endParaRPr lang="en-US" sz="2000" b="1">
              <a:cs typeface="Arial"/>
            </a:endParaRPr>
          </a:p>
          <a:p>
            <a:pPr marL="0" indent="0">
              <a:buNone/>
            </a:pPr>
            <a:r>
              <a:rPr lang="en-US" sz="2000" b="1">
                <a:cs typeface="Arial"/>
              </a:rPr>
              <a:t>QUESTION: </a:t>
            </a:r>
            <a:r>
              <a:rPr lang="en-US" sz="2000">
                <a:cs typeface="Arial"/>
              </a:rPr>
              <a:t>What games do you consider art and why?</a:t>
            </a:r>
            <a:endParaRPr lang="en-US"/>
          </a:p>
          <a:p>
            <a:pPr marL="0" indent="0">
              <a:buNone/>
            </a:pPr>
            <a:endParaRPr lang="en-US" sz="2000">
              <a:cs typeface="Arial"/>
            </a:endParaRPr>
          </a:p>
          <a:p>
            <a:endParaRPr lang="en-US" sz="2000">
              <a:cs typeface="Arial"/>
            </a:endParaRPr>
          </a:p>
        </p:txBody>
      </p:sp>
      <p:sp>
        <p:nvSpPr>
          <p:cNvPr id="4" name="Text Placeholder 3">
            <a:extLst>
              <a:ext uri="{FF2B5EF4-FFF2-40B4-BE49-F238E27FC236}">
                <a16:creationId xmlns:a16="http://schemas.microsoft.com/office/drawing/2014/main" id="{B549AF1E-D8A2-57C5-5217-4355EADF09EB}"/>
              </a:ext>
            </a:extLst>
          </p:cNvPr>
          <p:cNvSpPr>
            <a:spLocks noGrp="1"/>
          </p:cNvSpPr>
          <p:nvPr>
            <p:ph type="body" sz="quarter" idx="13"/>
          </p:nvPr>
        </p:nvSpPr>
        <p:spPr/>
        <p:txBody>
          <a:bodyPr/>
          <a:lstStyle/>
          <a:p>
            <a:r>
              <a:rPr lang="en-AU">
                <a:cs typeface="Arial"/>
              </a:rPr>
              <a:t>Bioshock (2007)</a:t>
            </a:r>
            <a:endParaRPr lang="en-US"/>
          </a:p>
        </p:txBody>
      </p:sp>
      <p:pic>
        <p:nvPicPr>
          <p:cNvPr id="2" name="Picture 1" descr="Cover Art | Bioshock, Bioshock game, Bioshock remastered">
            <a:extLst>
              <a:ext uri="{FF2B5EF4-FFF2-40B4-BE49-F238E27FC236}">
                <a16:creationId xmlns:a16="http://schemas.microsoft.com/office/drawing/2014/main" id="{3F288E60-75BE-C10F-1095-2FA02F1F8D18}"/>
              </a:ext>
            </a:extLst>
          </p:cNvPr>
          <p:cNvPicPr>
            <a:picLocks noChangeAspect="1"/>
          </p:cNvPicPr>
          <p:nvPr/>
        </p:nvPicPr>
        <p:blipFill>
          <a:blip r:embed="rId3"/>
          <a:stretch>
            <a:fillRect/>
          </a:stretch>
        </p:blipFill>
        <p:spPr>
          <a:xfrm>
            <a:off x="6329556" y="1784965"/>
            <a:ext cx="2051049" cy="2491532"/>
          </a:xfrm>
          <a:prstGeom prst="rect">
            <a:avLst/>
          </a:prstGeom>
        </p:spPr>
      </p:pic>
      <p:pic>
        <p:nvPicPr>
          <p:cNvPr id="7" name="Picture 6" descr="Ludonarrative Dissonance: What it Meant and What it Means – games-edu">
            <a:extLst>
              <a:ext uri="{FF2B5EF4-FFF2-40B4-BE49-F238E27FC236}">
                <a16:creationId xmlns:a16="http://schemas.microsoft.com/office/drawing/2014/main" id="{1CFCCFDF-8E61-B263-730D-135579621760}"/>
              </a:ext>
            </a:extLst>
          </p:cNvPr>
          <p:cNvPicPr>
            <a:picLocks noChangeAspect="1"/>
          </p:cNvPicPr>
          <p:nvPr/>
        </p:nvPicPr>
        <p:blipFill>
          <a:blip r:embed="rId4"/>
          <a:stretch>
            <a:fillRect/>
          </a:stretch>
        </p:blipFill>
        <p:spPr>
          <a:xfrm>
            <a:off x="8640028" y="3985322"/>
            <a:ext cx="3068443" cy="1918939"/>
          </a:xfrm>
          <a:prstGeom prst="rect">
            <a:avLst/>
          </a:prstGeom>
        </p:spPr>
      </p:pic>
      <p:pic>
        <p:nvPicPr>
          <p:cNvPr id="9" name="Picture 8" descr="bioshock-1">
            <a:extLst>
              <a:ext uri="{FF2B5EF4-FFF2-40B4-BE49-F238E27FC236}">
                <a16:creationId xmlns:a16="http://schemas.microsoft.com/office/drawing/2014/main" id="{8BFB59ED-CF96-CDE7-0D14-FBA933D468B5}"/>
              </a:ext>
            </a:extLst>
          </p:cNvPr>
          <p:cNvPicPr>
            <a:picLocks noChangeAspect="1"/>
          </p:cNvPicPr>
          <p:nvPr/>
        </p:nvPicPr>
        <p:blipFill>
          <a:blip r:embed="rId5"/>
          <a:stretch>
            <a:fillRect/>
          </a:stretch>
        </p:blipFill>
        <p:spPr>
          <a:xfrm>
            <a:off x="8646146" y="1507506"/>
            <a:ext cx="3068443" cy="1918939"/>
          </a:xfrm>
          <a:prstGeom prst="rect">
            <a:avLst/>
          </a:prstGeom>
        </p:spPr>
      </p:pic>
      <p:sp>
        <p:nvSpPr>
          <p:cNvPr id="11" name="TextBox 11">
            <a:extLst>
              <a:ext uri="{FF2B5EF4-FFF2-40B4-BE49-F238E27FC236}">
                <a16:creationId xmlns:a16="http://schemas.microsoft.com/office/drawing/2014/main" id="{0E25D5F5-9F7A-DE1B-3ACE-4ED7E68B3F9B}"/>
              </a:ext>
            </a:extLst>
          </p:cNvPr>
          <p:cNvSpPr txBox="1"/>
          <p:nvPr/>
        </p:nvSpPr>
        <p:spPr>
          <a:xfrm>
            <a:off x="6260703" y="1576793"/>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17:</a:t>
            </a:r>
            <a:r>
              <a:rPr lang="en-US" sz="800">
                <a:ea typeface="+mj-lt"/>
                <a:cs typeface="+mj-lt"/>
              </a:rPr>
              <a:t> Bioshock PC Cover</a:t>
            </a:r>
            <a:endParaRPr lang="en-US" sz="900" err="1"/>
          </a:p>
        </p:txBody>
      </p:sp>
      <p:sp>
        <p:nvSpPr>
          <p:cNvPr id="13" name="TextBox 11">
            <a:extLst>
              <a:ext uri="{FF2B5EF4-FFF2-40B4-BE49-F238E27FC236}">
                <a16:creationId xmlns:a16="http://schemas.microsoft.com/office/drawing/2014/main" id="{3D42CDF4-F1F6-A04D-611D-3A1A9621F3A1}"/>
              </a:ext>
            </a:extLst>
          </p:cNvPr>
          <p:cNvSpPr txBox="1"/>
          <p:nvPr/>
        </p:nvSpPr>
        <p:spPr>
          <a:xfrm>
            <a:off x="6313002" y="4276219"/>
            <a:ext cx="2071085"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2K Boston and 2K Australia, published by 2K Games (2007)</a:t>
            </a:r>
            <a:endParaRPr lang="en-US" sz="800"/>
          </a:p>
        </p:txBody>
      </p:sp>
      <p:sp>
        <p:nvSpPr>
          <p:cNvPr id="14" name="TextBox 11">
            <a:extLst>
              <a:ext uri="{FF2B5EF4-FFF2-40B4-BE49-F238E27FC236}">
                <a16:creationId xmlns:a16="http://schemas.microsoft.com/office/drawing/2014/main" id="{0403A3F0-7C73-D8F2-F62B-3DF60D7DB87D}"/>
              </a:ext>
            </a:extLst>
          </p:cNvPr>
          <p:cNvSpPr txBox="1"/>
          <p:nvPr/>
        </p:nvSpPr>
        <p:spPr>
          <a:xfrm>
            <a:off x="8594327" y="1281517"/>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18:</a:t>
            </a:r>
            <a:r>
              <a:rPr lang="en-US" sz="800">
                <a:ea typeface="+mj-lt"/>
                <a:cs typeface="+mj-lt"/>
              </a:rPr>
              <a:t> Bioshock opening level gameplay</a:t>
            </a:r>
            <a:endParaRPr lang="en-US" sz="900" err="1"/>
          </a:p>
        </p:txBody>
      </p:sp>
      <p:sp>
        <p:nvSpPr>
          <p:cNvPr id="15" name="TextBox 11">
            <a:extLst>
              <a:ext uri="{FF2B5EF4-FFF2-40B4-BE49-F238E27FC236}">
                <a16:creationId xmlns:a16="http://schemas.microsoft.com/office/drawing/2014/main" id="{72F3FFC0-6A83-815B-ED3E-76F8C367EE3D}"/>
              </a:ext>
            </a:extLst>
          </p:cNvPr>
          <p:cNvSpPr txBox="1"/>
          <p:nvPr/>
        </p:nvSpPr>
        <p:spPr>
          <a:xfrm>
            <a:off x="8641952" y="3777067"/>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19:</a:t>
            </a:r>
            <a:r>
              <a:rPr lang="en-US" sz="800">
                <a:ea typeface="+mj-lt"/>
                <a:cs typeface="+mj-lt"/>
              </a:rPr>
              <a:t> Bioshock opening level gameplay</a:t>
            </a:r>
            <a:endParaRPr lang="en-US" sz="900" err="1"/>
          </a:p>
        </p:txBody>
      </p:sp>
      <p:sp>
        <p:nvSpPr>
          <p:cNvPr id="18" name="TextBox 11">
            <a:extLst>
              <a:ext uri="{FF2B5EF4-FFF2-40B4-BE49-F238E27FC236}">
                <a16:creationId xmlns:a16="http://schemas.microsoft.com/office/drawing/2014/main" id="{56E4907F-D39B-CBAA-D781-BD5030021274}"/>
              </a:ext>
            </a:extLst>
          </p:cNvPr>
          <p:cNvSpPr txBox="1"/>
          <p:nvPr/>
        </p:nvSpPr>
        <p:spPr>
          <a:xfrm>
            <a:off x="8637101" y="5914519"/>
            <a:ext cx="3061685"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2K Boston and 2K Australia, published by 2K Games  (2007).</a:t>
            </a:r>
            <a:endParaRPr lang="en-US"/>
          </a:p>
        </p:txBody>
      </p:sp>
      <p:sp>
        <p:nvSpPr>
          <p:cNvPr id="19" name="TextBox 11">
            <a:extLst>
              <a:ext uri="{FF2B5EF4-FFF2-40B4-BE49-F238E27FC236}">
                <a16:creationId xmlns:a16="http://schemas.microsoft.com/office/drawing/2014/main" id="{A1238FD8-6F2F-5CD4-425D-7D2D7A4148A9}"/>
              </a:ext>
            </a:extLst>
          </p:cNvPr>
          <p:cNvSpPr txBox="1"/>
          <p:nvPr/>
        </p:nvSpPr>
        <p:spPr>
          <a:xfrm>
            <a:off x="8646626" y="3428494"/>
            <a:ext cx="305216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2K Boston and 2K Australia, published by 2K Games  (2007).</a:t>
            </a:r>
          </a:p>
        </p:txBody>
      </p:sp>
    </p:spTree>
    <p:extLst>
      <p:ext uri="{BB962C8B-B14F-4D97-AF65-F5344CB8AC3E}">
        <p14:creationId xmlns:p14="http://schemas.microsoft.com/office/powerpoint/2010/main" val="165117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46EE7-B90A-99DB-ED87-98AF53C5C0E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F3B68F-7B6B-FE5E-38C8-2B204110262B}"/>
              </a:ext>
            </a:extLst>
          </p:cNvPr>
          <p:cNvSpPr>
            <a:spLocks noGrp="1"/>
          </p:cNvSpPr>
          <p:nvPr>
            <p:ph idx="1"/>
          </p:nvPr>
        </p:nvSpPr>
        <p:spPr>
          <a:xfrm>
            <a:off x="500332" y="1383632"/>
            <a:ext cx="4511376" cy="4770723"/>
          </a:xfrm>
        </p:spPr>
        <p:txBody>
          <a:bodyPr vert="horz" lIns="91440" tIns="45720" rIns="91440" bIns="45720" rtlCol="0" anchor="t">
            <a:normAutofit/>
          </a:bodyPr>
          <a:lstStyle/>
          <a:p>
            <a:pPr marL="0" indent="0">
              <a:buNone/>
            </a:pPr>
            <a:r>
              <a:rPr lang="en-US" sz="2000">
                <a:cs typeface="Arial"/>
              </a:rPr>
              <a:t>Like it or hate it, there's no denying the impact of Call of Duty on the genre.</a:t>
            </a:r>
          </a:p>
          <a:p>
            <a:r>
              <a:rPr lang="en-US" sz="2000" err="1">
                <a:cs typeface="Arial"/>
              </a:rPr>
              <a:t>Annualised</a:t>
            </a:r>
            <a:r>
              <a:rPr lang="en-US" sz="2000">
                <a:cs typeface="Arial"/>
              </a:rPr>
              <a:t> the genre.</a:t>
            </a:r>
            <a:endParaRPr lang="en-US" sz="2000"/>
          </a:p>
          <a:p>
            <a:pPr lvl="1" indent="-342900"/>
            <a:r>
              <a:rPr lang="en-US" sz="1600">
                <a:solidFill>
                  <a:srgbClr val="000000"/>
                </a:solidFill>
                <a:cs typeface="Arial"/>
              </a:rPr>
              <a:t>Usually the realm of sports games</a:t>
            </a:r>
          </a:p>
          <a:p>
            <a:r>
              <a:rPr lang="en-US" sz="2000">
                <a:solidFill>
                  <a:srgbClr val="000000"/>
                </a:solidFill>
                <a:cs typeface="Arial"/>
              </a:rPr>
              <a:t>Constantly the best-selling game of the year.</a:t>
            </a:r>
          </a:p>
          <a:p>
            <a:r>
              <a:rPr lang="en-US" sz="2000">
                <a:solidFill>
                  <a:srgbClr val="000000"/>
                </a:solidFill>
                <a:cs typeface="Arial"/>
              </a:rPr>
              <a:t>Had some controversial moments that made it to the mass-media.</a:t>
            </a:r>
          </a:p>
          <a:p>
            <a:r>
              <a:rPr lang="en-US" sz="2000">
                <a:solidFill>
                  <a:srgbClr val="000000"/>
                </a:solidFill>
                <a:cs typeface="Arial"/>
              </a:rPr>
              <a:t>Commonly associated with producing toxic culture in games.</a:t>
            </a:r>
            <a:endParaRPr lang="en-US" sz="2000">
              <a:solidFill>
                <a:srgbClr val="000000"/>
              </a:solidFill>
            </a:endParaRPr>
          </a:p>
          <a:p>
            <a:endParaRPr lang="en-US" sz="2000">
              <a:solidFill>
                <a:srgbClr val="000000"/>
              </a:solidFill>
            </a:endParaRPr>
          </a:p>
          <a:p>
            <a:endParaRPr lang="en-US" sz="2000">
              <a:solidFill>
                <a:srgbClr val="000000"/>
              </a:solidFill>
            </a:endParaRPr>
          </a:p>
          <a:p>
            <a:endParaRPr lang="en-US" sz="2000">
              <a:solidFill>
                <a:srgbClr val="000000"/>
              </a:solidFill>
            </a:endParaRPr>
          </a:p>
        </p:txBody>
      </p:sp>
      <p:sp>
        <p:nvSpPr>
          <p:cNvPr id="4" name="Text Placeholder 3">
            <a:extLst>
              <a:ext uri="{FF2B5EF4-FFF2-40B4-BE49-F238E27FC236}">
                <a16:creationId xmlns:a16="http://schemas.microsoft.com/office/drawing/2014/main" id="{70DF2927-163F-06A8-9EA2-732A4114F1A1}"/>
              </a:ext>
            </a:extLst>
          </p:cNvPr>
          <p:cNvSpPr>
            <a:spLocks noGrp="1"/>
          </p:cNvSpPr>
          <p:nvPr>
            <p:ph type="body" sz="quarter" idx="13"/>
          </p:nvPr>
        </p:nvSpPr>
        <p:spPr/>
        <p:txBody>
          <a:bodyPr/>
          <a:lstStyle/>
          <a:p>
            <a:r>
              <a:rPr lang="en-AU">
                <a:cs typeface="Arial"/>
              </a:rPr>
              <a:t>Call of Duty (2003 – the end of time)</a:t>
            </a:r>
            <a:endParaRPr lang="en-US"/>
          </a:p>
        </p:txBody>
      </p:sp>
      <p:pic>
        <p:nvPicPr>
          <p:cNvPr id="2" name="Picture 1" descr="A table with a list of text&#10;&#10;AI-generated content may be incorrect.">
            <a:extLst>
              <a:ext uri="{FF2B5EF4-FFF2-40B4-BE49-F238E27FC236}">
                <a16:creationId xmlns:a16="http://schemas.microsoft.com/office/drawing/2014/main" id="{A2C6C176-8640-0A00-C516-909FC053394B}"/>
              </a:ext>
            </a:extLst>
          </p:cNvPr>
          <p:cNvPicPr>
            <a:picLocks noChangeAspect="1"/>
          </p:cNvPicPr>
          <p:nvPr/>
        </p:nvPicPr>
        <p:blipFill>
          <a:blip r:embed="rId3"/>
          <a:stretch>
            <a:fillRect/>
          </a:stretch>
        </p:blipFill>
        <p:spPr>
          <a:xfrm>
            <a:off x="8947150" y="1331437"/>
            <a:ext cx="2679700" cy="3960176"/>
          </a:xfrm>
          <a:prstGeom prst="rect">
            <a:avLst/>
          </a:prstGeom>
        </p:spPr>
      </p:pic>
      <p:pic>
        <p:nvPicPr>
          <p:cNvPr id="7" name="Picture 6" descr="A collage of a video game cover&#10;&#10;AI-generated content may be incorrect.">
            <a:extLst>
              <a:ext uri="{FF2B5EF4-FFF2-40B4-BE49-F238E27FC236}">
                <a16:creationId xmlns:a16="http://schemas.microsoft.com/office/drawing/2014/main" id="{3DFAC231-FBBB-64FB-C196-736A7CE126A4}"/>
              </a:ext>
            </a:extLst>
          </p:cNvPr>
          <p:cNvPicPr>
            <a:picLocks noChangeAspect="1"/>
          </p:cNvPicPr>
          <p:nvPr/>
        </p:nvPicPr>
        <p:blipFill>
          <a:blip r:embed="rId4"/>
          <a:stretch>
            <a:fillRect/>
          </a:stretch>
        </p:blipFill>
        <p:spPr>
          <a:xfrm>
            <a:off x="5464175" y="1333500"/>
            <a:ext cx="3359150" cy="2514600"/>
          </a:xfrm>
          <a:prstGeom prst="rect">
            <a:avLst/>
          </a:prstGeom>
        </p:spPr>
      </p:pic>
      <p:pic>
        <p:nvPicPr>
          <p:cNvPr id="9" name="Picture 8" descr="A group of men holding guns&#10;&#10;AI-generated content may be incorrect.">
            <a:extLst>
              <a:ext uri="{FF2B5EF4-FFF2-40B4-BE49-F238E27FC236}">
                <a16:creationId xmlns:a16="http://schemas.microsoft.com/office/drawing/2014/main" id="{B174D315-FB44-FFA5-0485-0D2D06404E7F}"/>
              </a:ext>
            </a:extLst>
          </p:cNvPr>
          <p:cNvPicPr>
            <a:picLocks noChangeAspect="1"/>
          </p:cNvPicPr>
          <p:nvPr/>
        </p:nvPicPr>
        <p:blipFill>
          <a:blip r:embed="rId5"/>
          <a:stretch>
            <a:fillRect/>
          </a:stretch>
        </p:blipFill>
        <p:spPr>
          <a:xfrm>
            <a:off x="5689600" y="4273550"/>
            <a:ext cx="2895600" cy="1936750"/>
          </a:xfrm>
          <a:prstGeom prst="rect">
            <a:avLst/>
          </a:prstGeom>
        </p:spPr>
      </p:pic>
      <p:sp>
        <p:nvSpPr>
          <p:cNvPr id="11" name="TextBox 11">
            <a:extLst>
              <a:ext uri="{FF2B5EF4-FFF2-40B4-BE49-F238E27FC236}">
                <a16:creationId xmlns:a16="http://schemas.microsoft.com/office/drawing/2014/main" id="{B0DBD480-6FBD-7929-2EB3-4EB551AFE248}"/>
              </a:ext>
            </a:extLst>
          </p:cNvPr>
          <p:cNvSpPr txBox="1"/>
          <p:nvPr/>
        </p:nvSpPr>
        <p:spPr>
          <a:xfrm>
            <a:off x="5365353" y="1119593"/>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20:</a:t>
            </a:r>
            <a:r>
              <a:rPr lang="en-US" sz="800">
                <a:ea typeface="+mj-lt"/>
                <a:cs typeface="+mj-lt"/>
              </a:rPr>
              <a:t> Call of Duty PC Covers</a:t>
            </a:r>
            <a:endParaRPr lang="en-US" sz="900" err="1"/>
          </a:p>
        </p:txBody>
      </p:sp>
      <p:sp>
        <p:nvSpPr>
          <p:cNvPr id="12" name="TextBox 11">
            <a:extLst>
              <a:ext uri="{FF2B5EF4-FFF2-40B4-BE49-F238E27FC236}">
                <a16:creationId xmlns:a16="http://schemas.microsoft.com/office/drawing/2014/main" id="{96B3CAB5-76E7-59BD-2E34-1FE66F6B754B}"/>
              </a:ext>
            </a:extLst>
          </p:cNvPr>
          <p:cNvSpPr txBox="1"/>
          <p:nvPr/>
        </p:nvSpPr>
        <p:spPr>
          <a:xfrm>
            <a:off x="8946752" y="1119592"/>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22:</a:t>
            </a:r>
            <a:r>
              <a:rPr lang="en-US" sz="800">
                <a:ea typeface="+mj-lt"/>
                <a:cs typeface="+mj-lt"/>
              </a:rPr>
              <a:t> PlayStation All Time Sales Chart</a:t>
            </a:r>
            <a:endParaRPr lang="en-US" sz="900" err="1"/>
          </a:p>
        </p:txBody>
      </p:sp>
      <p:sp>
        <p:nvSpPr>
          <p:cNvPr id="13" name="TextBox 11">
            <a:extLst>
              <a:ext uri="{FF2B5EF4-FFF2-40B4-BE49-F238E27FC236}">
                <a16:creationId xmlns:a16="http://schemas.microsoft.com/office/drawing/2014/main" id="{D7FBEC51-F2FD-3F14-EC2F-145547C6F578}"/>
              </a:ext>
            </a:extLst>
          </p:cNvPr>
          <p:cNvSpPr txBox="1"/>
          <p:nvPr/>
        </p:nvSpPr>
        <p:spPr>
          <a:xfrm>
            <a:off x="5546327" y="4062817"/>
            <a:ext cx="303436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21:</a:t>
            </a:r>
            <a:r>
              <a:rPr lang="en-US" sz="800">
                <a:ea typeface="+mj-lt"/>
                <a:cs typeface="+mj-lt"/>
              </a:rPr>
              <a:t> Call of Duty: Modern Warfare II 'No Russians' mission</a:t>
            </a:r>
            <a:endParaRPr lang="en-US" sz="900" err="1"/>
          </a:p>
        </p:txBody>
      </p:sp>
      <p:sp>
        <p:nvSpPr>
          <p:cNvPr id="15" name="TextBox 11">
            <a:extLst>
              <a:ext uri="{FF2B5EF4-FFF2-40B4-BE49-F238E27FC236}">
                <a16:creationId xmlns:a16="http://schemas.microsoft.com/office/drawing/2014/main" id="{D1C920B9-BD56-88C8-36B2-477FDEC423D6}"/>
              </a:ext>
            </a:extLst>
          </p:cNvPr>
          <p:cNvSpPr txBox="1"/>
          <p:nvPr/>
        </p:nvSpPr>
        <p:spPr>
          <a:xfrm>
            <a:off x="5684688" y="6209353"/>
            <a:ext cx="3127188"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Infinity Ward, published by Activision (2009).</a:t>
            </a:r>
            <a:endParaRPr lang="en-US" sz="800"/>
          </a:p>
        </p:txBody>
      </p:sp>
      <p:sp>
        <p:nvSpPr>
          <p:cNvPr id="18" name="TextBox 11">
            <a:extLst>
              <a:ext uri="{FF2B5EF4-FFF2-40B4-BE49-F238E27FC236}">
                <a16:creationId xmlns:a16="http://schemas.microsoft.com/office/drawing/2014/main" id="{23D6CC1A-7822-9E8C-D0AB-E295EEA5D6A3}"/>
              </a:ext>
            </a:extLst>
          </p:cNvPr>
          <p:cNvSpPr txBox="1"/>
          <p:nvPr/>
        </p:nvSpPr>
        <p:spPr>
          <a:xfrm>
            <a:off x="5377213" y="3849827"/>
            <a:ext cx="3448030"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various, published by Activision (2003 – 2025).</a:t>
            </a:r>
            <a:endParaRPr lang="en-US" sz="800"/>
          </a:p>
        </p:txBody>
      </p:sp>
    </p:spTree>
    <p:extLst>
      <p:ext uri="{BB962C8B-B14F-4D97-AF65-F5344CB8AC3E}">
        <p14:creationId xmlns:p14="http://schemas.microsoft.com/office/powerpoint/2010/main" val="322032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C89676-EE3C-3830-8E16-14280F1C2E36}"/>
              </a:ext>
            </a:extLst>
          </p:cNvPr>
          <p:cNvSpPr>
            <a:spLocks noGrp="1"/>
          </p:cNvSpPr>
          <p:nvPr>
            <p:ph idx="1"/>
          </p:nvPr>
        </p:nvSpPr>
        <p:spPr>
          <a:xfrm>
            <a:off x="500332" y="1383632"/>
            <a:ext cx="3595663" cy="1065827"/>
          </a:xfrm>
        </p:spPr>
        <p:txBody>
          <a:bodyPr vert="horz" lIns="91440" tIns="45720" rIns="91440" bIns="45720" rtlCol="0" anchor="t">
            <a:normAutofit/>
          </a:bodyPr>
          <a:lstStyle/>
          <a:p>
            <a:pPr marL="0" indent="0">
              <a:buNone/>
            </a:pPr>
            <a:r>
              <a:rPr lang="en-US" b="1">
                <a:cs typeface="Arial"/>
              </a:rPr>
              <a:t>Mouse PI for Hire</a:t>
            </a:r>
            <a:endParaRPr lang="en-US" b="1" err="1"/>
          </a:p>
          <a:p>
            <a:pPr marL="0" indent="0">
              <a:buNone/>
            </a:pPr>
            <a:r>
              <a:rPr lang="en-US" sz="2000" i="1">
                <a:cs typeface="Arial"/>
              </a:rPr>
              <a:t>Fumi Games</a:t>
            </a:r>
            <a:endParaRPr lang="en-US" sz="2000" i="1" err="1"/>
          </a:p>
          <a:p>
            <a:endParaRPr lang="en-US"/>
          </a:p>
        </p:txBody>
      </p:sp>
      <p:sp>
        <p:nvSpPr>
          <p:cNvPr id="3" name="Text Placeholder 2">
            <a:extLst>
              <a:ext uri="{FF2B5EF4-FFF2-40B4-BE49-F238E27FC236}">
                <a16:creationId xmlns:a16="http://schemas.microsoft.com/office/drawing/2014/main" id="{89F29C32-95B3-538D-2BBB-9BC51100D767}"/>
              </a:ext>
            </a:extLst>
          </p:cNvPr>
          <p:cNvSpPr>
            <a:spLocks noGrp="1"/>
          </p:cNvSpPr>
          <p:nvPr>
            <p:ph type="body" sz="quarter" idx="13"/>
          </p:nvPr>
        </p:nvSpPr>
        <p:spPr/>
        <p:txBody>
          <a:bodyPr/>
          <a:lstStyle/>
          <a:p>
            <a:r>
              <a:rPr lang="en-US">
                <a:cs typeface="Arial"/>
              </a:rPr>
              <a:t>Indie FPS</a:t>
            </a:r>
            <a:endParaRPr lang="en-US"/>
          </a:p>
        </p:txBody>
      </p:sp>
      <p:pic>
        <p:nvPicPr>
          <p:cNvPr id="4" name="Picture 3" descr="MOUSE ‘Spike-D’ gameplay teaser trailer, screenshots - Gematsu">
            <a:extLst>
              <a:ext uri="{FF2B5EF4-FFF2-40B4-BE49-F238E27FC236}">
                <a16:creationId xmlns:a16="http://schemas.microsoft.com/office/drawing/2014/main" id="{43753832-CDD1-B31E-DFA6-722F303B6C8F}"/>
              </a:ext>
            </a:extLst>
          </p:cNvPr>
          <p:cNvPicPr>
            <a:picLocks noChangeAspect="1"/>
          </p:cNvPicPr>
          <p:nvPr/>
        </p:nvPicPr>
        <p:blipFill>
          <a:blip r:embed="rId3"/>
          <a:stretch>
            <a:fillRect/>
          </a:stretch>
        </p:blipFill>
        <p:spPr>
          <a:xfrm>
            <a:off x="502745" y="2447268"/>
            <a:ext cx="3592786" cy="2024775"/>
          </a:xfrm>
          <a:prstGeom prst="rect">
            <a:avLst/>
          </a:prstGeom>
        </p:spPr>
      </p:pic>
      <p:pic>
        <p:nvPicPr>
          <p:cNvPr id="5" name="Picture 4" descr="The player looking at screaming enemies while holding a shotgun in DUSK.">
            <a:extLst>
              <a:ext uri="{FF2B5EF4-FFF2-40B4-BE49-F238E27FC236}">
                <a16:creationId xmlns:a16="http://schemas.microsoft.com/office/drawing/2014/main" id="{0F73734D-F010-4BEF-00A4-8B1F320BDB09}"/>
              </a:ext>
            </a:extLst>
          </p:cNvPr>
          <p:cNvPicPr>
            <a:picLocks noChangeAspect="1"/>
          </p:cNvPicPr>
          <p:nvPr/>
        </p:nvPicPr>
        <p:blipFill>
          <a:blip r:embed="rId4"/>
          <a:stretch>
            <a:fillRect/>
          </a:stretch>
        </p:blipFill>
        <p:spPr>
          <a:xfrm>
            <a:off x="4268952" y="2445407"/>
            <a:ext cx="3592786" cy="2028496"/>
          </a:xfrm>
          <a:prstGeom prst="rect">
            <a:avLst/>
          </a:prstGeom>
        </p:spPr>
      </p:pic>
      <p:pic>
        <p:nvPicPr>
          <p:cNvPr id="6" name="Picture 5" descr="The player holding a phone while kicking an enemy in Mullet MadJack. ">
            <a:extLst>
              <a:ext uri="{FF2B5EF4-FFF2-40B4-BE49-F238E27FC236}">
                <a16:creationId xmlns:a16="http://schemas.microsoft.com/office/drawing/2014/main" id="{B5EDE096-6845-FA60-BA58-8EB2249CDA67}"/>
              </a:ext>
            </a:extLst>
          </p:cNvPr>
          <p:cNvPicPr>
            <a:picLocks noChangeAspect="1"/>
          </p:cNvPicPr>
          <p:nvPr/>
        </p:nvPicPr>
        <p:blipFill>
          <a:blip r:embed="rId5"/>
          <a:stretch>
            <a:fillRect/>
          </a:stretch>
        </p:blipFill>
        <p:spPr>
          <a:xfrm>
            <a:off x="8043917" y="2445407"/>
            <a:ext cx="3584028" cy="2028496"/>
          </a:xfrm>
          <a:prstGeom prst="rect">
            <a:avLst/>
          </a:prstGeom>
        </p:spPr>
      </p:pic>
      <p:sp>
        <p:nvSpPr>
          <p:cNvPr id="8" name="Content Placeholder 1">
            <a:extLst>
              <a:ext uri="{FF2B5EF4-FFF2-40B4-BE49-F238E27FC236}">
                <a16:creationId xmlns:a16="http://schemas.microsoft.com/office/drawing/2014/main" id="{C54E84D0-2B22-F401-84B9-015A01FD4A09}"/>
              </a:ext>
            </a:extLst>
          </p:cNvPr>
          <p:cNvSpPr txBox="1">
            <a:spLocks/>
          </p:cNvSpPr>
          <p:nvPr/>
        </p:nvSpPr>
        <p:spPr>
          <a:xfrm>
            <a:off x="4270042" y="1383632"/>
            <a:ext cx="3604421" cy="978241"/>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38AFA9"/>
              </a:buClr>
              <a:buFont typeface="Wingdings" panose="05000000000000000000" pitchFamily="2" charset="2"/>
              <a:buChar char="§"/>
              <a:defRPr sz="2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lumMod val="50000"/>
                    <a:lumOff val="50000"/>
                  </a:schemeClr>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Arial"/>
              </a:rPr>
              <a:t>DUSK</a:t>
            </a:r>
            <a:endParaRPr lang="en-US" b="1" err="1"/>
          </a:p>
          <a:p>
            <a:pPr marL="0" indent="0">
              <a:buNone/>
            </a:pPr>
            <a:r>
              <a:rPr lang="en-US" sz="2000" i="1">
                <a:cs typeface="Arial"/>
              </a:rPr>
              <a:t>David Szymanski</a:t>
            </a:r>
            <a:endParaRPr lang="en-US" sz="2000" i="1"/>
          </a:p>
          <a:p>
            <a:endParaRPr lang="en-US"/>
          </a:p>
        </p:txBody>
      </p:sp>
      <p:sp>
        <p:nvSpPr>
          <p:cNvPr id="10" name="Content Placeholder 1">
            <a:extLst>
              <a:ext uri="{FF2B5EF4-FFF2-40B4-BE49-F238E27FC236}">
                <a16:creationId xmlns:a16="http://schemas.microsoft.com/office/drawing/2014/main" id="{7E3D708D-5FE5-6A98-A6F9-77258D1F11C4}"/>
              </a:ext>
            </a:extLst>
          </p:cNvPr>
          <p:cNvSpPr txBox="1">
            <a:spLocks/>
          </p:cNvSpPr>
          <p:nvPr/>
        </p:nvSpPr>
        <p:spPr>
          <a:xfrm>
            <a:off x="8045008" y="1383632"/>
            <a:ext cx="3604422" cy="1065827"/>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38AFA9"/>
              </a:buClr>
              <a:buFont typeface="Wingdings" panose="05000000000000000000" pitchFamily="2" charset="2"/>
              <a:buChar char="§"/>
              <a:defRPr sz="2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lumMod val="50000"/>
                    <a:lumOff val="50000"/>
                  </a:schemeClr>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Arial"/>
              </a:rPr>
              <a:t>Mullet </a:t>
            </a:r>
            <a:r>
              <a:rPr lang="en-US" b="1" err="1">
                <a:cs typeface="Arial"/>
              </a:rPr>
              <a:t>Madjack</a:t>
            </a:r>
            <a:endParaRPr lang="en-US" b="1" err="1"/>
          </a:p>
          <a:p>
            <a:pPr marL="0" indent="0">
              <a:buNone/>
            </a:pPr>
            <a:r>
              <a:rPr lang="en-US" sz="2000" i="1">
                <a:cs typeface="Arial"/>
              </a:rPr>
              <a:t>Hammer 95</a:t>
            </a:r>
            <a:endParaRPr lang="en-US" sz="2000" i="1"/>
          </a:p>
          <a:p>
            <a:endParaRPr lang="en-US"/>
          </a:p>
        </p:txBody>
      </p:sp>
      <p:sp>
        <p:nvSpPr>
          <p:cNvPr id="11" name="TextBox 10">
            <a:extLst>
              <a:ext uri="{FF2B5EF4-FFF2-40B4-BE49-F238E27FC236}">
                <a16:creationId xmlns:a16="http://schemas.microsoft.com/office/drawing/2014/main" id="{F678B9FB-61EF-D772-5903-A3CCA9CAA7F3}"/>
              </a:ext>
            </a:extLst>
          </p:cNvPr>
          <p:cNvSpPr txBox="1"/>
          <p:nvPr/>
        </p:nvSpPr>
        <p:spPr>
          <a:xfrm>
            <a:off x="4271361" y="4745794"/>
            <a:ext cx="3605454"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DUSK is a more horror-focused FPS that takes a lot of inspiration from classic 90s boomer shooters.</a:t>
            </a:r>
          </a:p>
        </p:txBody>
      </p:sp>
      <p:sp>
        <p:nvSpPr>
          <p:cNvPr id="12" name="TextBox 11">
            <a:extLst>
              <a:ext uri="{FF2B5EF4-FFF2-40B4-BE49-F238E27FC236}">
                <a16:creationId xmlns:a16="http://schemas.microsoft.com/office/drawing/2014/main" id="{FA51BB82-5F0F-C362-E028-CE86A67AAB88}"/>
              </a:ext>
            </a:extLst>
          </p:cNvPr>
          <p:cNvSpPr txBox="1"/>
          <p:nvPr/>
        </p:nvSpPr>
        <p:spPr>
          <a:xfrm>
            <a:off x="8072601" y="4745793"/>
            <a:ext cx="3570420"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Mullet </a:t>
            </a:r>
            <a:r>
              <a:rPr lang="en-US" err="1"/>
              <a:t>MadJack</a:t>
            </a:r>
            <a:r>
              <a:rPr lang="en-US"/>
              <a:t> is an incredibly frantic and frenetic first-person shooter.</a:t>
            </a:r>
          </a:p>
        </p:txBody>
      </p:sp>
      <p:sp>
        <p:nvSpPr>
          <p:cNvPr id="13" name="TextBox 12">
            <a:extLst>
              <a:ext uri="{FF2B5EF4-FFF2-40B4-BE49-F238E27FC236}">
                <a16:creationId xmlns:a16="http://schemas.microsoft.com/office/drawing/2014/main" id="{D561010C-C7C3-B11F-E483-9340E9FEA3FE}"/>
              </a:ext>
            </a:extLst>
          </p:cNvPr>
          <p:cNvSpPr txBox="1"/>
          <p:nvPr/>
        </p:nvSpPr>
        <p:spPr>
          <a:xfrm>
            <a:off x="496395" y="4745793"/>
            <a:ext cx="3570420" cy="92333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Charm of hand-drawn rubber hose animation inspired by the classic cartoons of the 1930’s.</a:t>
            </a:r>
          </a:p>
        </p:txBody>
      </p:sp>
      <p:sp>
        <p:nvSpPr>
          <p:cNvPr id="9" name="TextBox 11">
            <a:extLst>
              <a:ext uri="{FF2B5EF4-FFF2-40B4-BE49-F238E27FC236}">
                <a16:creationId xmlns:a16="http://schemas.microsoft.com/office/drawing/2014/main" id="{758F8F5F-9CC8-537B-943C-50AF38ED5886}"/>
              </a:ext>
            </a:extLst>
          </p:cNvPr>
          <p:cNvSpPr txBox="1"/>
          <p:nvPr/>
        </p:nvSpPr>
        <p:spPr>
          <a:xfrm>
            <a:off x="498078" y="2243543"/>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23:</a:t>
            </a:r>
            <a:r>
              <a:rPr lang="en-US" sz="800">
                <a:ea typeface="+mj-lt"/>
                <a:cs typeface="+mj-lt"/>
              </a:rPr>
              <a:t> Mouse PI for Hire gameplay</a:t>
            </a:r>
            <a:endParaRPr lang="en-US" sz="900" err="1"/>
          </a:p>
        </p:txBody>
      </p:sp>
      <p:sp>
        <p:nvSpPr>
          <p:cNvPr id="14" name="TextBox 11">
            <a:extLst>
              <a:ext uri="{FF2B5EF4-FFF2-40B4-BE49-F238E27FC236}">
                <a16:creationId xmlns:a16="http://schemas.microsoft.com/office/drawing/2014/main" id="{6472D71A-3A32-24DB-0B0B-AF7F25757C3A}"/>
              </a:ext>
            </a:extLst>
          </p:cNvPr>
          <p:cNvSpPr txBox="1"/>
          <p:nvPr/>
        </p:nvSpPr>
        <p:spPr>
          <a:xfrm>
            <a:off x="4269977" y="2262592"/>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24:</a:t>
            </a:r>
            <a:r>
              <a:rPr lang="en-US" sz="800">
                <a:ea typeface="+mj-lt"/>
                <a:cs typeface="+mj-lt"/>
              </a:rPr>
              <a:t> Dusk gameplay</a:t>
            </a:r>
            <a:endParaRPr lang="en-US" sz="900" err="1"/>
          </a:p>
        </p:txBody>
      </p:sp>
      <p:sp>
        <p:nvSpPr>
          <p:cNvPr id="15" name="TextBox 11">
            <a:extLst>
              <a:ext uri="{FF2B5EF4-FFF2-40B4-BE49-F238E27FC236}">
                <a16:creationId xmlns:a16="http://schemas.microsoft.com/office/drawing/2014/main" id="{BEF50844-EEE2-E702-E5F1-D11F3FB95ED0}"/>
              </a:ext>
            </a:extLst>
          </p:cNvPr>
          <p:cNvSpPr txBox="1"/>
          <p:nvPr/>
        </p:nvSpPr>
        <p:spPr>
          <a:xfrm>
            <a:off x="8041877" y="2262592"/>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25:</a:t>
            </a:r>
            <a:r>
              <a:rPr lang="en-US" sz="800">
                <a:ea typeface="+mj-lt"/>
                <a:cs typeface="+mj-lt"/>
              </a:rPr>
              <a:t> Mullet </a:t>
            </a:r>
            <a:r>
              <a:rPr lang="en-US" sz="800" err="1">
                <a:ea typeface="+mj-lt"/>
                <a:cs typeface="+mj-lt"/>
              </a:rPr>
              <a:t>Madjack</a:t>
            </a:r>
            <a:r>
              <a:rPr lang="en-US" sz="800">
                <a:ea typeface="+mj-lt"/>
                <a:cs typeface="+mj-lt"/>
              </a:rPr>
              <a:t> gameplay</a:t>
            </a:r>
            <a:endParaRPr lang="en-US" sz="900" err="1"/>
          </a:p>
        </p:txBody>
      </p:sp>
      <p:sp>
        <p:nvSpPr>
          <p:cNvPr id="17" name="TextBox 11">
            <a:extLst>
              <a:ext uri="{FF2B5EF4-FFF2-40B4-BE49-F238E27FC236}">
                <a16:creationId xmlns:a16="http://schemas.microsoft.com/office/drawing/2014/main" id="{61B990AD-6A48-C116-D310-9C6BE6E37708}"/>
              </a:ext>
            </a:extLst>
          </p:cNvPr>
          <p:cNvSpPr txBox="1"/>
          <p:nvPr/>
        </p:nvSpPr>
        <p:spPr>
          <a:xfrm>
            <a:off x="503088" y="4494853"/>
            <a:ext cx="3572357"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Fumi Games, published by </a:t>
            </a:r>
            <a:r>
              <a:rPr lang="en-US" sz="800" err="1">
                <a:ea typeface="+mj-lt"/>
                <a:cs typeface="+mj-lt"/>
              </a:rPr>
              <a:t>Playside</a:t>
            </a:r>
            <a:r>
              <a:rPr lang="en-US" sz="800">
                <a:ea typeface="+mj-lt"/>
                <a:cs typeface="+mj-lt"/>
              </a:rPr>
              <a:t> Studios (2025).</a:t>
            </a:r>
            <a:endParaRPr lang="en-US" sz="800"/>
          </a:p>
        </p:txBody>
      </p:sp>
      <p:sp>
        <p:nvSpPr>
          <p:cNvPr id="18" name="TextBox 11">
            <a:extLst>
              <a:ext uri="{FF2B5EF4-FFF2-40B4-BE49-F238E27FC236}">
                <a16:creationId xmlns:a16="http://schemas.microsoft.com/office/drawing/2014/main" id="{3EAF7DAC-3D62-01CD-CCA3-B340F40159EA}"/>
              </a:ext>
            </a:extLst>
          </p:cNvPr>
          <p:cNvSpPr txBox="1"/>
          <p:nvPr/>
        </p:nvSpPr>
        <p:spPr>
          <a:xfrm>
            <a:off x="4198788" y="4485328"/>
            <a:ext cx="3762857"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David Szymanski, published by New Blood Interactive (2018).</a:t>
            </a:r>
            <a:endParaRPr lang="en-US"/>
          </a:p>
        </p:txBody>
      </p:sp>
      <p:sp>
        <p:nvSpPr>
          <p:cNvPr id="19" name="TextBox 11">
            <a:extLst>
              <a:ext uri="{FF2B5EF4-FFF2-40B4-BE49-F238E27FC236}">
                <a16:creationId xmlns:a16="http://schemas.microsoft.com/office/drawing/2014/main" id="{BD42C4C2-6C8A-60CB-EFBA-BB533919B1F5}"/>
              </a:ext>
            </a:extLst>
          </p:cNvPr>
          <p:cNvSpPr txBox="1"/>
          <p:nvPr/>
        </p:nvSpPr>
        <p:spPr>
          <a:xfrm>
            <a:off x="8037363" y="4494853"/>
            <a:ext cx="3639032"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Hammer 52, published by </a:t>
            </a:r>
            <a:r>
              <a:rPr lang="en-US" sz="800" err="1">
                <a:ea typeface="+mj-lt"/>
                <a:cs typeface="+mj-lt"/>
              </a:rPr>
              <a:t>Epopeia</a:t>
            </a:r>
            <a:r>
              <a:rPr lang="en-US" sz="800">
                <a:ea typeface="+mj-lt"/>
                <a:cs typeface="+mj-lt"/>
              </a:rPr>
              <a:t> Games (2024).</a:t>
            </a:r>
            <a:endParaRPr lang="en-US"/>
          </a:p>
        </p:txBody>
      </p:sp>
    </p:spTree>
    <p:extLst>
      <p:ext uri="{BB962C8B-B14F-4D97-AF65-F5344CB8AC3E}">
        <p14:creationId xmlns:p14="http://schemas.microsoft.com/office/powerpoint/2010/main" val="192376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29D-94C3-545A-953A-35089E7D548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F2C189-F09B-DE4C-1A09-68A89796326A}"/>
              </a:ext>
            </a:extLst>
          </p:cNvPr>
          <p:cNvSpPr>
            <a:spLocks noGrp="1"/>
          </p:cNvSpPr>
          <p:nvPr>
            <p:ph idx="1"/>
          </p:nvPr>
        </p:nvSpPr>
        <p:spPr>
          <a:xfrm>
            <a:off x="500332" y="1316957"/>
            <a:ext cx="6013151" cy="4837398"/>
          </a:xfrm>
        </p:spPr>
        <p:txBody>
          <a:bodyPr vert="horz" lIns="91440" tIns="45720" rIns="91440" bIns="45720" rtlCol="0" anchor="t">
            <a:normAutofit/>
          </a:bodyPr>
          <a:lstStyle/>
          <a:p>
            <a:pPr marL="0" indent="0">
              <a:buNone/>
            </a:pPr>
            <a:r>
              <a:rPr lang="en-US" b="1">
                <a:cs typeface="Arial"/>
              </a:rPr>
              <a:t>Discussion</a:t>
            </a:r>
            <a:endParaRPr lang="en-US" b="1"/>
          </a:p>
          <a:p>
            <a:r>
              <a:rPr lang="en-US" sz="2000">
                <a:cs typeface="Arial"/>
              </a:rPr>
              <a:t>What are some of the tropes of FPS games?</a:t>
            </a:r>
          </a:p>
          <a:p>
            <a:r>
              <a:rPr lang="en-US" sz="2000">
                <a:cs typeface="Arial"/>
              </a:rPr>
              <a:t>What do you like about the genre?</a:t>
            </a:r>
            <a:endParaRPr lang="en-US" sz="2000"/>
          </a:p>
          <a:p>
            <a:r>
              <a:rPr lang="en-US" sz="2000">
                <a:cs typeface="Arial"/>
              </a:rPr>
              <a:t>What do you dislike about the genre?</a:t>
            </a:r>
            <a:endParaRPr lang="en-US" sz="2000"/>
          </a:p>
        </p:txBody>
      </p:sp>
      <p:sp>
        <p:nvSpPr>
          <p:cNvPr id="4" name="Text Placeholder 3">
            <a:extLst>
              <a:ext uri="{FF2B5EF4-FFF2-40B4-BE49-F238E27FC236}">
                <a16:creationId xmlns:a16="http://schemas.microsoft.com/office/drawing/2014/main" id="{70BF18EF-0C2D-1CFF-4507-AF0A7548EF5D}"/>
              </a:ext>
            </a:extLst>
          </p:cNvPr>
          <p:cNvSpPr>
            <a:spLocks noGrp="1"/>
          </p:cNvSpPr>
          <p:nvPr>
            <p:ph type="body" sz="quarter" idx="13"/>
          </p:nvPr>
        </p:nvSpPr>
        <p:spPr/>
        <p:txBody>
          <a:bodyPr/>
          <a:lstStyle/>
          <a:p>
            <a:r>
              <a:rPr lang="en-AU">
                <a:cs typeface="Arial"/>
              </a:rPr>
              <a:t>FPS Game Tropes</a:t>
            </a:r>
            <a:endParaRPr lang="en-US"/>
          </a:p>
        </p:txBody>
      </p:sp>
      <p:pic>
        <p:nvPicPr>
          <p:cNvPr id="3" name="Picture 2" descr="ree">
            <a:extLst>
              <a:ext uri="{FF2B5EF4-FFF2-40B4-BE49-F238E27FC236}">
                <a16:creationId xmlns:a16="http://schemas.microsoft.com/office/drawing/2014/main" id="{8B1FF292-D226-A7E7-821E-6D35948F2D2A}"/>
              </a:ext>
            </a:extLst>
          </p:cNvPr>
          <p:cNvPicPr>
            <a:picLocks noChangeAspect="1"/>
          </p:cNvPicPr>
          <p:nvPr/>
        </p:nvPicPr>
        <p:blipFill>
          <a:blip r:embed="rId3"/>
          <a:stretch>
            <a:fillRect/>
          </a:stretch>
        </p:blipFill>
        <p:spPr>
          <a:xfrm>
            <a:off x="8693150" y="1504950"/>
            <a:ext cx="2851150" cy="2584450"/>
          </a:xfrm>
          <a:prstGeom prst="rect">
            <a:avLst/>
          </a:prstGeom>
        </p:spPr>
      </p:pic>
      <p:pic>
        <p:nvPicPr>
          <p:cNvPr id="6" name="Picture 5" descr="ree">
            <a:extLst>
              <a:ext uri="{FF2B5EF4-FFF2-40B4-BE49-F238E27FC236}">
                <a16:creationId xmlns:a16="http://schemas.microsoft.com/office/drawing/2014/main" id="{69AD2350-C52B-2BF4-E97F-44C5A798BDCC}"/>
              </a:ext>
            </a:extLst>
          </p:cNvPr>
          <p:cNvPicPr>
            <a:picLocks noChangeAspect="1"/>
          </p:cNvPicPr>
          <p:nvPr/>
        </p:nvPicPr>
        <p:blipFill>
          <a:blip r:embed="rId4"/>
          <a:stretch>
            <a:fillRect/>
          </a:stretch>
        </p:blipFill>
        <p:spPr>
          <a:xfrm>
            <a:off x="5791200" y="3302000"/>
            <a:ext cx="3289300" cy="2247900"/>
          </a:xfrm>
          <a:prstGeom prst="rect">
            <a:avLst/>
          </a:prstGeom>
        </p:spPr>
      </p:pic>
      <p:sp>
        <p:nvSpPr>
          <p:cNvPr id="8" name="TextBox 7">
            <a:extLst>
              <a:ext uri="{FF2B5EF4-FFF2-40B4-BE49-F238E27FC236}">
                <a16:creationId xmlns:a16="http://schemas.microsoft.com/office/drawing/2014/main" id="{06F90D84-EC6D-BFD5-C3AA-0920FBE70907}"/>
              </a:ext>
            </a:extLst>
          </p:cNvPr>
          <p:cNvSpPr txBox="1"/>
          <p:nvPr/>
        </p:nvSpPr>
        <p:spPr>
          <a:xfrm>
            <a:off x="9189400" y="4085230"/>
            <a:ext cx="26789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27.Soldier carrying a lot of guns</a:t>
            </a:r>
          </a:p>
          <a:p>
            <a:r>
              <a:rPr lang="en-US" sz="600" i="1">
                <a:solidFill>
                  <a:schemeClr val="bg1">
                    <a:lumMod val="65000"/>
                  </a:schemeClr>
                </a:solidFill>
              </a:rPr>
              <a:t>Note</a:t>
            </a:r>
            <a:r>
              <a:rPr lang="en-US" sz="600">
                <a:solidFill>
                  <a:schemeClr val="bg1">
                    <a:lumMod val="65000"/>
                  </a:schemeClr>
                </a:solidFill>
              </a:rPr>
              <a:t>. From Nomads Review (2020). https://www.nomadsreviews.co.uk/post/top-eight-fps-tropes-that-hilariously-make-no-sense</a:t>
            </a:r>
          </a:p>
        </p:txBody>
      </p:sp>
      <p:sp>
        <p:nvSpPr>
          <p:cNvPr id="9" name="TextBox 8">
            <a:extLst>
              <a:ext uri="{FF2B5EF4-FFF2-40B4-BE49-F238E27FC236}">
                <a16:creationId xmlns:a16="http://schemas.microsoft.com/office/drawing/2014/main" id="{9251745C-7040-8082-ECC8-58098501FDD3}"/>
              </a:ext>
            </a:extLst>
          </p:cNvPr>
          <p:cNvSpPr txBox="1"/>
          <p:nvPr/>
        </p:nvSpPr>
        <p:spPr>
          <a:xfrm>
            <a:off x="5792150" y="5595071"/>
            <a:ext cx="32821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26.Knee High Barrier Meme</a:t>
            </a:r>
          </a:p>
          <a:p>
            <a:r>
              <a:rPr lang="en-US" sz="600" i="1">
                <a:solidFill>
                  <a:schemeClr val="bg1">
                    <a:lumMod val="65000"/>
                  </a:schemeClr>
                </a:solidFill>
              </a:rPr>
              <a:t>Note</a:t>
            </a:r>
            <a:r>
              <a:rPr lang="en-US" sz="600">
                <a:solidFill>
                  <a:schemeClr val="bg1">
                    <a:lumMod val="65000"/>
                  </a:schemeClr>
                </a:solidFill>
              </a:rPr>
              <a:t>. From Nomads Review (2020). </a:t>
            </a:r>
            <a:br>
              <a:rPr lang="en-US" sz="600"/>
            </a:br>
            <a:r>
              <a:rPr lang="en-US" sz="600">
                <a:solidFill>
                  <a:schemeClr val="bg1">
                    <a:lumMod val="65000"/>
                  </a:schemeClr>
                </a:solidFill>
              </a:rPr>
              <a:t>https://www.nomadsreviews.co.uk/post/top-eight-fps-tropes-that-hilariously-make-no-sense</a:t>
            </a:r>
          </a:p>
        </p:txBody>
      </p:sp>
      <p:sp>
        <p:nvSpPr>
          <p:cNvPr id="7" name="TextBox 11">
            <a:extLst>
              <a:ext uri="{FF2B5EF4-FFF2-40B4-BE49-F238E27FC236}">
                <a16:creationId xmlns:a16="http://schemas.microsoft.com/office/drawing/2014/main" id="{8DCC5B3F-1F61-A255-09DB-FDCD6C1E49F7}"/>
              </a:ext>
            </a:extLst>
          </p:cNvPr>
          <p:cNvSpPr txBox="1"/>
          <p:nvPr/>
        </p:nvSpPr>
        <p:spPr>
          <a:xfrm>
            <a:off x="5793978" y="3091268"/>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26:</a:t>
            </a:r>
            <a:r>
              <a:rPr lang="en-US" sz="800">
                <a:ea typeface="+mj-lt"/>
                <a:cs typeface="+mj-lt"/>
              </a:rPr>
              <a:t> Kne high barrier meme</a:t>
            </a:r>
            <a:endParaRPr lang="en-US" sz="900" err="1"/>
          </a:p>
        </p:txBody>
      </p:sp>
      <p:sp>
        <p:nvSpPr>
          <p:cNvPr id="10" name="TextBox 11">
            <a:extLst>
              <a:ext uri="{FF2B5EF4-FFF2-40B4-BE49-F238E27FC236}">
                <a16:creationId xmlns:a16="http://schemas.microsoft.com/office/drawing/2014/main" id="{D034BE15-0E9E-193A-E48B-E39BFABBBD4C}"/>
              </a:ext>
            </a:extLst>
          </p:cNvPr>
          <p:cNvSpPr txBox="1"/>
          <p:nvPr/>
        </p:nvSpPr>
        <p:spPr>
          <a:xfrm>
            <a:off x="8689577" y="1291042"/>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27:</a:t>
            </a:r>
            <a:r>
              <a:rPr lang="en-US" sz="800">
                <a:ea typeface="+mj-lt"/>
                <a:cs typeface="+mj-lt"/>
              </a:rPr>
              <a:t> Soldier carrying many guns</a:t>
            </a:r>
            <a:endParaRPr lang="en-US" sz="900" err="1"/>
          </a:p>
        </p:txBody>
      </p:sp>
    </p:spTree>
    <p:extLst>
      <p:ext uri="{BB962C8B-B14F-4D97-AF65-F5344CB8AC3E}">
        <p14:creationId xmlns:p14="http://schemas.microsoft.com/office/powerpoint/2010/main" val="1282931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7878E-138B-1EE2-2258-77D5D8502F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97EF3C4-D941-6874-4B27-60F3F3D35E16}"/>
              </a:ext>
            </a:extLst>
          </p:cNvPr>
          <p:cNvSpPr>
            <a:spLocks noGrp="1"/>
          </p:cNvSpPr>
          <p:nvPr>
            <p:ph type="ctrTitle"/>
          </p:nvPr>
        </p:nvSpPr>
        <p:spPr/>
        <p:txBody>
          <a:bodyPr/>
          <a:lstStyle/>
          <a:p>
            <a:r>
              <a:rPr lang="en-AU">
                <a:cs typeface="Arial"/>
              </a:rPr>
              <a:t>Coding Introduction</a:t>
            </a:r>
            <a:endParaRPr lang="en-AU"/>
          </a:p>
        </p:txBody>
      </p:sp>
      <p:sp>
        <p:nvSpPr>
          <p:cNvPr id="6" name="Subtitle 5">
            <a:extLst>
              <a:ext uri="{FF2B5EF4-FFF2-40B4-BE49-F238E27FC236}">
                <a16:creationId xmlns:a16="http://schemas.microsoft.com/office/drawing/2014/main" id="{0328331F-9018-5A91-C343-294F8AA73F95}"/>
              </a:ext>
            </a:extLst>
          </p:cNvPr>
          <p:cNvSpPr>
            <a:spLocks noGrp="1"/>
          </p:cNvSpPr>
          <p:nvPr>
            <p:ph type="subTitle" idx="1"/>
          </p:nvPr>
        </p:nvSpPr>
        <p:spPr/>
        <p:txBody>
          <a:bodyPr vert="horz" lIns="91440" tIns="45720" rIns="91440" bIns="45720" rtlCol="0" anchor="t">
            <a:normAutofit/>
          </a:bodyPr>
          <a:lstStyle/>
          <a:p>
            <a:r>
              <a:rPr lang="en-AU">
                <a:latin typeface="OCRB"/>
                <a:cs typeface="Arial"/>
              </a:rPr>
              <a:t>How do games work under the hood?</a:t>
            </a:r>
            <a:endParaRPr lang="en-US"/>
          </a:p>
        </p:txBody>
      </p:sp>
    </p:spTree>
    <p:extLst>
      <p:ext uri="{BB962C8B-B14F-4D97-AF65-F5344CB8AC3E}">
        <p14:creationId xmlns:p14="http://schemas.microsoft.com/office/powerpoint/2010/main" val="273206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B24B5-D84A-6210-2B71-73944BC4A9B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5003D2-FD88-FE05-3A39-80E891DF72F2}"/>
              </a:ext>
            </a:extLst>
          </p:cNvPr>
          <p:cNvSpPr>
            <a:spLocks noGrp="1"/>
          </p:cNvSpPr>
          <p:nvPr>
            <p:ph type="ctrTitle"/>
          </p:nvPr>
        </p:nvSpPr>
        <p:spPr/>
        <p:txBody>
          <a:bodyPr/>
          <a:lstStyle/>
          <a:p>
            <a:r>
              <a:rPr lang="en-AU">
                <a:cs typeface="Arial"/>
              </a:rPr>
              <a:t>Coding Introduction</a:t>
            </a:r>
            <a:endParaRPr lang="en-AU"/>
          </a:p>
        </p:txBody>
      </p:sp>
      <p:sp>
        <p:nvSpPr>
          <p:cNvPr id="6" name="Subtitle 5">
            <a:extLst>
              <a:ext uri="{FF2B5EF4-FFF2-40B4-BE49-F238E27FC236}">
                <a16:creationId xmlns:a16="http://schemas.microsoft.com/office/drawing/2014/main" id="{E4CE80D0-688F-B612-6608-D84E01BE3CC8}"/>
              </a:ext>
            </a:extLst>
          </p:cNvPr>
          <p:cNvSpPr>
            <a:spLocks noGrp="1"/>
          </p:cNvSpPr>
          <p:nvPr>
            <p:ph type="subTitle" idx="1"/>
          </p:nvPr>
        </p:nvSpPr>
        <p:spPr/>
        <p:txBody>
          <a:bodyPr vert="horz" lIns="91440" tIns="45720" rIns="91440" bIns="45720" rtlCol="0" anchor="t">
            <a:normAutofit/>
          </a:bodyPr>
          <a:lstStyle/>
          <a:p>
            <a:r>
              <a:rPr lang="en-AU">
                <a:latin typeface="OCRB"/>
                <a:cs typeface="Arial"/>
              </a:rPr>
              <a:t>Variables</a:t>
            </a:r>
            <a:endParaRPr lang="en-US"/>
          </a:p>
        </p:txBody>
      </p:sp>
    </p:spTree>
    <p:extLst>
      <p:ext uri="{BB962C8B-B14F-4D97-AF65-F5344CB8AC3E}">
        <p14:creationId xmlns:p14="http://schemas.microsoft.com/office/powerpoint/2010/main" val="4150432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117DF-025D-90CA-95AA-0DD789A2E97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D95D297-AED8-37A3-050F-DEBA56265A27}"/>
              </a:ext>
            </a:extLst>
          </p:cNvPr>
          <p:cNvSpPr txBox="1">
            <a:spLocks/>
          </p:cNvSpPr>
          <p:nvPr/>
        </p:nvSpPr>
        <p:spPr>
          <a:xfrm>
            <a:off x="381000" y="188913"/>
            <a:ext cx="11296650"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Variables</a:t>
            </a:r>
            <a:endParaRPr lang="en-US" b="1">
              <a:solidFill>
                <a:schemeClr val="bg1"/>
              </a:solidFill>
            </a:endParaRPr>
          </a:p>
        </p:txBody>
      </p:sp>
      <p:sp>
        <p:nvSpPr>
          <p:cNvPr id="5" name="Content Placeholder 4">
            <a:extLst>
              <a:ext uri="{FF2B5EF4-FFF2-40B4-BE49-F238E27FC236}">
                <a16:creationId xmlns:a16="http://schemas.microsoft.com/office/drawing/2014/main" id="{0734BA7C-D626-E5CC-D513-B934289EA56D}"/>
              </a:ext>
            </a:extLst>
          </p:cNvPr>
          <p:cNvSpPr>
            <a:spLocks noGrp="1"/>
          </p:cNvSpPr>
          <p:nvPr>
            <p:ph idx="1"/>
          </p:nvPr>
        </p:nvSpPr>
        <p:spPr>
          <a:xfrm>
            <a:off x="506462" y="1384977"/>
            <a:ext cx="10914711" cy="4165369"/>
          </a:xfrm>
        </p:spPr>
        <p:txBody>
          <a:bodyPr vert="horz" lIns="91440" tIns="45720" rIns="91440" bIns="45720" rtlCol="0" anchor="t">
            <a:normAutofit/>
          </a:bodyPr>
          <a:lstStyle/>
          <a:p>
            <a:r>
              <a:rPr lang="en-AU">
                <a:cs typeface="Arial"/>
              </a:rPr>
              <a:t>What are variables?</a:t>
            </a:r>
            <a:endParaRPr lang="en-US"/>
          </a:p>
          <a:p>
            <a:r>
              <a:rPr lang="en-AU">
                <a:cs typeface="Arial"/>
              </a:rPr>
              <a:t>Where have you seen or heard the term used in the real world?</a:t>
            </a:r>
          </a:p>
          <a:p>
            <a:r>
              <a:rPr lang="en-AU">
                <a:cs typeface="Arial"/>
              </a:rPr>
              <a:t>Think of some real-world examples and the types of information they contain.</a:t>
            </a:r>
          </a:p>
          <a:p>
            <a:pPr marL="0" indent="0">
              <a:buNone/>
            </a:pPr>
            <a:endParaRPr lang="en-AU" sz="1600"/>
          </a:p>
        </p:txBody>
      </p:sp>
    </p:spTree>
    <p:extLst>
      <p:ext uri="{BB962C8B-B14F-4D97-AF65-F5344CB8AC3E}">
        <p14:creationId xmlns:p14="http://schemas.microsoft.com/office/powerpoint/2010/main" val="228202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36779-4517-EBEE-AD9C-ABE975397AB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1419B8C-F7F0-B1A7-4449-388FD2E22FD5}"/>
              </a:ext>
            </a:extLst>
          </p:cNvPr>
          <p:cNvSpPr txBox="1">
            <a:spLocks/>
          </p:cNvSpPr>
          <p:nvPr/>
        </p:nvSpPr>
        <p:spPr>
          <a:xfrm>
            <a:off x="381000" y="188913"/>
            <a:ext cx="11296650"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Variable examples in the real world</a:t>
            </a:r>
            <a:endParaRPr lang="en-US" b="1">
              <a:solidFill>
                <a:schemeClr val="bg1"/>
              </a:solidFill>
            </a:endParaRPr>
          </a:p>
        </p:txBody>
      </p:sp>
      <p:sp>
        <p:nvSpPr>
          <p:cNvPr id="5" name="Content Placeholder 4">
            <a:extLst>
              <a:ext uri="{FF2B5EF4-FFF2-40B4-BE49-F238E27FC236}">
                <a16:creationId xmlns:a16="http://schemas.microsoft.com/office/drawing/2014/main" id="{E7799EDD-16ED-A609-266B-12DA2F97EB4D}"/>
              </a:ext>
            </a:extLst>
          </p:cNvPr>
          <p:cNvSpPr>
            <a:spLocks noGrp="1"/>
          </p:cNvSpPr>
          <p:nvPr>
            <p:ph idx="1"/>
          </p:nvPr>
        </p:nvSpPr>
        <p:spPr>
          <a:xfrm>
            <a:off x="506462" y="1384977"/>
            <a:ext cx="3255835" cy="332043"/>
          </a:xfrm>
        </p:spPr>
        <p:txBody>
          <a:bodyPr vert="horz" lIns="91440" tIns="45720" rIns="91440" bIns="45720" rtlCol="0" anchor="t">
            <a:noAutofit/>
          </a:bodyPr>
          <a:lstStyle/>
          <a:p>
            <a:pPr marL="0" indent="0">
              <a:buNone/>
            </a:pPr>
            <a:endParaRPr lang="en-AU" sz="2000">
              <a:cs typeface="Arial"/>
            </a:endParaRPr>
          </a:p>
          <a:p>
            <a:pPr marL="0" indent="0">
              <a:buNone/>
            </a:pPr>
            <a:endParaRPr lang="en-AU" sz="1600"/>
          </a:p>
        </p:txBody>
      </p:sp>
      <p:pic>
        <p:nvPicPr>
          <p:cNvPr id="1026" name="Picture 2" descr="Speed Limit Sign On Dashboard at Charles Grabowski blog">
            <a:extLst>
              <a:ext uri="{FF2B5EF4-FFF2-40B4-BE49-F238E27FC236}">
                <a16:creationId xmlns:a16="http://schemas.microsoft.com/office/drawing/2014/main" id="{1F91A106-BC2D-0709-7A03-D7B132255D4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951"/>
          <a:stretch>
            <a:fillRect/>
          </a:stretch>
        </p:blipFill>
        <p:spPr bwMode="auto">
          <a:xfrm>
            <a:off x="5405222" y="2435931"/>
            <a:ext cx="2664585" cy="2654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ximum Temperature Australia, June 2017 | Australia map, Meteorology, Map">
            <a:extLst>
              <a:ext uri="{FF2B5EF4-FFF2-40B4-BE49-F238E27FC236}">
                <a16:creationId xmlns:a16="http://schemas.microsoft.com/office/drawing/2014/main" id="{A14E6BF2-047C-9267-652B-74DF4DDDA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90" y="2120662"/>
            <a:ext cx="4314672" cy="29628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Premium AI Image | A birthday cake with candles on it with a lit candle ...">
            <a:extLst>
              <a:ext uri="{FF2B5EF4-FFF2-40B4-BE49-F238E27FC236}">
                <a16:creationId xmlns:a16="http://schemas.microsoft.com/office/drawing/2014/main" id="{D029494E-2F56-9EF8-FFA0-9B0B08A3D725}"/>
              </a:ext>
            </a:extLst>
          </p:cNvPr>
          <p:cNvPicPr>
            <a:picLocks noChangeAspect="1"/>
          </p:cNvPicPr>
          <p:nvPr/>
        </p:nvPicPr>
        <p:blipFill>
          <a:blip r:embed="rId4"/>
          <a:stretch>
            <a:fillRect/>
          </a:stretch>
        </p:blipFill>
        <p:spPr>
          <a:xfrm>
            <a:off x="8829454" y="3258847"/>
            <a:ext cx="2743200" cy="1827339"/>
          </a:xfrm>
          <a:prstGeom prst="rect">
            <a:avLst/>
          </a:prstGeom>
        </p:spPr>
      </p:pic>
      <p:sp>
        <p:nvSpPr>
          <p:cNvPr id="4" name="TextBox 3">
            <a:extLst>
              <a:ext uri="{FF2B5EF4-FFF2-40B4-BE49-F238E27FC236}">
                <a16:creationId xmlns:a16="http://schemas.microsoft.com/office/drawing/2014/main" id="{01904ACB-C03F-9FF0-4071-78E5839939F8}"/>
              </a:ext>
            </a:extLst>
          </p:cNvPr>
          <p:cNvSpPr txBox="1"/>
          <p:nvPr/>
        </p:nvSpPr>
        <p:spPr>
          <a:xfrm>
            <a:off x="505154" y="5220299"/>
            <a:ext cx="357042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Variable weather systems</a:t>
            </a:r>
          </a:p>
        </p:txBody>
      </p:sp>
      <p:sp>
        <p:nvSpPr>
          <p:cNvPr id="6" name="TextBox 5">
            <a:extLst>
              <a:ext uri="{FF2B5EF4-FFF2-40B4-BE49-F238E27FC236}">
                <a16:creationId xmlns:a16="http://schemas.microsoft.com/office/drawing/2014/main" id="{FDC2BA95-FD2A-6B7D-CF8E-87EDF2B27B46}"/>
              </a:ext>
            </a:extLst>
          </p:cNvPr>
          <p:cNvSpPr txBox="1"/>
          <p:nvPr/>
        </p:nvSpPr>
        <p:spPr>
          <a:xfrm>
            <a:off x="5401222" y="5220298"/>
            <a:ext cx="357042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Variable speed limits</a:t>
            </a:r>
          </a:p>
        </p:txBody>
      </p:sp>
      <p:sp>
        <p:nvSpPr>
          <p:cNvPr id="7" name="TextBox 6">
            <a:extLst>
              <a:ext uri="{FF2B5EF4-FFF2-40B4-BE49-F238E27FC236}">
                <a16:creationId xmlns:a16="http://schemas.microsoft.com/office/drawing/2014/main" id="{F1ED6C76-2C71-0BF5-94D3-145F7801E219}"/>
              </a:ext>
            </a:extLst>
          </p:cNvPr>
          <p:cNvSpPr txBox="1"/>
          <p:nvPr/>
        </p:nvSpPr>
        <p:spPr>
          <a:xfrm>
            <a:off x="8834600" y="5220297"/>
            <a:ext cx="273835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t>Your age</a:t>
            </a:r>
          </a:p>
        </p:txBody>
      </p:sp>
    </p:spTree>
    <p:extLst>
      <p:ext uri="{BB962C8B-B14F-4D97-AF65-F5344CB8AC3E}">
        <p14:creationId xmlns:p14="http://schemas.microsoft.com/office/powerpoint/2010/main" val="131505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07DD0-3D4A-BE31-BA3D-8D6C65E26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24CCE-9336-DED1-DC5E-F5C5F039747A}"/>
              </a:ext>
            </a:extLst>
          </p:cNvPr>
          <p:cNvSpPr>
            <a:spLocks noGrp="1"/>
          </p:cNvSpPr>
          <p:nvPr>
            <p:ph type="ctrTitle"/>
          </p:nvPr>
        </p:nvSpPr>
        <p:spPr/>
        <p:txBody>
          <a:bodyPr vert="horz" lIns="91440" tIns="45720" rIns="91440" bIns="45720" rtlCol="0" anchor="ctr">
            <a:normAutofit/>
          </a:bodyPr>
          <a:lstStyle/>
          <a:p>
            <a:r>
              <a:rPr lang="en-US" sz="4400">
                <a:latin typeface="Aptos"/>
                <a:cs typeface="Arial"/>
              </a:rPr>
              <a:t>FPS Game Part 1</a:t>
            </a:r>
          </a:p>
        </p:txBody>
      </p:sp>
      <p:sp>
        <p:nvSpPr>
          <p:cNvPr id="3" name="Subtitle 2">
            <a:extLst>
              <a:ext uri="{FF2B5EF4-FFF2-40B4-BE49-F238E27FC236}">
                <a16:creationId xmlns:a16="http://schemas.microsoft.com/office/drawing/2014/main" id="{EEA7570A-2474-1001-6916-6BA889EFA57E}"/>
              </a:ext>
            </a:extLst>
          </p:cNvPr>
          <p:cNvSpPr>
            <a:spLocks noGrp="1"/>
          </p:cNvSpPr>
          <p:nvPr>
            <p:ph type="subTitle" idx="1"/>
          </p:nvPr>
        </p:nvSpPr>
        <p:spPr/>
        <p:txBody>
          <a:bodyPr vert="horz" lIns="91440" tIns="45720" rIns="91440" bIns="45720" rtlCol="0" anchor="ctr">
            <a:normAutofit/>
          </a:bodyPr>
          <a:lstStyle/>
          <a:p>
            <a:r>
              <a:rPr lang="en-US">
                <a:solidFill>
                  <a:schemeClr val="bg1"/>
                </a:solidFill>
              </a:rPr>
              <a:t>What makes a good game?</a:t>
            </a:r>
          </a:p>
        </p:txBody>
      </p:sp>
      <p:grpSp>
        <p:nvGrpSpPr>
          <p:cNvPr id="21" name="Group 20">
            <a:extLst>
              <a:ext uri="{FF2B5EF4-FFF2-40B4-BE49-F238E27FC236}">
                <a16:creationId xmlns:a16="http://schemas.microsoft.com/office/drawing/2014/main" id="{8C2150C8-E0A3-B7F2-8842-2851B18ACED3}"/>
              </a:ext>
            </a:extLst>
          </p:cNvPr>
          <p:cNvGrpSpPr/>
          <p:nvPr/>
        </p:nvGrpSpPr>
        <p:grpSpPr>
          <a:xfrm>
            <a:off x="274405" y="4711598"/>
            <a:ext cx="11640312" cy="1161288"/>
            <a:chOff x="271272" y="5120640"/>
            <a:chExt cx="11640312" cy="1161288"/>
          </a:xfrm>
        </p:grpSpPr>
        <p:cxnSp>
          <p:nvCxnSpPr>
            <p:cNvPr id="20" name="Straight Connector 19">
              <a:extLst>
                <a:ext uri="{FF2B5EF4-FFF2-40B4-BE49-F238E27FC236}">
                  <a16:creationId xmlns:a16="http://schemas.microsoft.com/office/drawing/2014/main" id="{C229C814-A394-8093-82A3-6F85059953C2}"/>
                </a:ext>
              </a:extLst>
            </p:cNvPr>
            <p:cNvCxnSpPr/>
            <p:nvPr/>
          </p:nvCxnSpPr>
          <p:spPr>
            <a:xfrm>
              <a:off x="595884" y="5454396"/>
              <a:ext cx="10991088"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Oval 3">
              <a:extLst>
                <a:ext uri="{FF2B5EF4-FFF2-40B4-BE49-F238E27FC236}">
                  <a16:creationId xmlns:a16="http://schemas.microsoft.com/office/drawing/2014/main" id="{54AD3E44-0D03-39E6-051C-11C9F3629D47}"/>
                </a:ext>
              </a:extLst>
            </p:cNvPr>
            <p:cNvSpPr/>
            <p:nvPr/>
          </p:nvSpPr>
          <p:spPr>
            <a:xfrm>
              <a:off x="4268032" y="5120640"/>
              <a:ext cx="649224" cy="649224"/>
            </a:xfrm>
            <a:prstGeom prst="ellipse">
              <a:avLst/>
            </a:prstGeom>
            <a:solidFill>
              <a:schemeClr val="accent2"/>
            </a:solidFill>
            <a:ln w="3175">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sz="1600">
                  <a:solidFill>
                    <a:schemeClr val="bg1"/>
                  </a:solidFill>
                  <a:latin typeface="OCRB" panose="020B0609020202020204" pitchFamily="49" charset="0"/>
                </a:rPr>
                <a:t>05</a:t>
              </a:r>
            </a:p>
          </p:txBody>
        </p:sp>
        <p:sp>
          <p:nvSpPr>
            <p:cNvPr id="5" name="Oval 4">
              <a:extLst>
                <a:ext uri="{FF2B5EF4-FFF2-40B4-BE49-F238E27FC236}">
                  <a16:creationId xmlns:a16="http://schemas.microsoft.com/office/drawing/2014/main" id="{58A7EB42-5D4D-2332-1FCC-BD27CE2F33A4}"/>
                </a:ext>
              </a:extLst>
            </p:cNvPr>
            <p:cNvSpPr/>
            <p:nvPr/>
          </p:nvSpPr>
          <p:spPr>
            <a:xfrm>
              <a:off x="5267222" y="5120640"/>
              <a:ext cx="649224" cy="649224"/>
            </a:xfrm>
            <a:prstGeom prst="ellipse">
              <a:avLst/>
            </a:prstGeom>
            <a:solidFill>
              <a:schemeClr val="bg2"/>
            </a:solidFill>
            <a:ln w="3175">
              <a:solidFill>
                <a:schemeClr val="bg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sz="1600">
                  <a:solidFill>
                    <a:schemeClr val="bg1"/>
                  </a:solidFill>
                  <a:latin typeface="OCRB" panose="020B0609020202020204" pitchFamily="49" charset="0"/>
                </a:rPr>
                <a:t>06</a:t>
              </a:r>
            </a:p>
          </p:txBody>
        </p:sp>
        <p:sp>
          <p:nvSpPr>
            <p:cNvPr id="6" name="Oval 5">
              <a:extLst>
                <a:ext uri="{FF2B5EF4-FFF2-40B4-BE49-F238E27FC236}">
                  <a16:creationId xmlns:a16="http://schemas.microsoft.com/office/drawing/2014/main" id="{53425B27-70F2-A77B-2CF9-84BFD7D88511}"/>
                </a:ext>
              </a:extLst>
            </p:cNvPr>
            <p:cNvSpPr/>
            <p:nvPr/>
          </p:nvSpPr>
          <p:spPr>
            <a:xfrm>
              <a:off x="6266412" y="5120640"/>
              <a:ext cx="649224" cy="649224"/>
            </a:xfrm>
            <a:prstGeom prst="ellipse">
              <a:avLst/>
            </a:prstGeom>
            <a:solidFill>
              <a:schemeClr val="bg2"/>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sz="1600">
                  <a:solidFill>
                    <a:schemeClr val="bg1"/>
                  </a:solidFill>
                  <a:latin typeface="OCRB" panose="020B0609020202020204" pitchFamily="49" charset="0"/>
                </a:rPr>
                <a:t>07</a:t>
              </a:r>
            </a:p>
          </p:txBody>
        </p:sp>
        <p:sp>
          <p:nvSpPr>
            <p:cNvPr id="7" name="Oval 6">
              <a:extLst>
                <a:ext uri="{FF2B5EF4-FFF2-40B4-BE49-F238E27FC236}">
                  <a16:creationId xmlns:a16="http://schemas.microsoft.com/office/drawing/2014/main" id="{1B60EE7B-5178-E86E-7CFC-F89A0151DDDD}"/>
                </a:ext>
              </a:extLst>
            </p:cNvPr>
            <p:cNvSpPr/>
            <p:nvPr/>
          </p:nvSpPr>
          <p:spPr>
            <a:xfrm>
              <a:off x="7265602" y="5120640"/>
              <a:ext cx="649224" cy="649224"/>
            </a:xfrm>
            <a:prstGeom prst="ellipse">
              <a:avLst/>
            </a:prstGeom>
            <a:solidFill>
              <a:schemeClr val="bg2"/>
            </a:solidFill>
            <a:ln w="3175">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sz="1600">
                  <a:solidFill>
                    <a:schemeClr val="bg1"/>
                  </a:solidFill>
                  <a:latin typeface="OCRB" panose="020B0609020202020204" pitchFamily="49" charset="0"/>
                </a:rPr>
                <a:t>08</a:t>
              </a:r>
            </a:p>
          </p:txBody>
        </p:sp>
        <p:sp>
          <p:nvSpPr>
            <p:cNvPr id="8" name="Oval 7">
              <a:extLst>
                <a:ext uri="{FF2B5EF4-FFF2-40B4-BE49-F238E27FC236}">
                  <a16:creationId xmlns:a16="http://schemas.microsoft.com/office/drawing/2014/main" id="{E9348313-40B9-FE21-980A-1FDE18C2C12C}"/>
                </a:ext>
              </a:extLst>
            </p:cNvPr>
            <p:cNvSpPr/>
            <p:nvPr/>
          </p:nvSpPr>
          <p:spPr>
            <a:xfrm>
              <a:off x="9263982"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AU" sz="1600">
                  <a:solidFill>
                    <a:srgbClr val="FFFFFF"/>
                  </a:solidFill>
                  <a:latin typeface="OCRB" panose="020B0609020202020204" pitchFamily="49" charset="0"/>
                </a:rPr>
                <a:t>10</a:t>
              </a:r>
            </a:p>
          </p:txBody>
        </p:sp>
        <p:sp>
          <p:nvSpPr>
            <p:cNvPr id="9" name="Oval 8">
              <a:extLst>
                <a:ext uri="{FF2B5EF4-FFF2-40B4-BE49-F238E27FC236}">
                  <a16:creationId xmlns:a16="http://schemas.microsoft.com/office/drawing/2014/main" id="{028B9C8B-1EA1-9282-67BA-D6A25CFFBC6A}"/>
                </a:ext>
              </a:extLst>
            </p:cNvPr>
            <p:cNvSpPr/>
            <p:nvPr/>
          </p:nvSpPr>
          <p:spPr>
            <a:xfrm>
              <a:off x="8264792"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AU" sz="1600">
                  <a:solidFill>
                    <a:srgbClr val="FFFFFF"/>
                  </a:solidFill>
                  <a:latin typeface="OCRB" panose="020B0609020202020204" pitchFamily="49" charset="0"/>
                </a:rPr>
                <a:t>09</a:t>
              </a:r>
            </a:p>
          </p:txBody>
        </p:sp>
        <p:sp>
          <p:nvSpPr>
            <p:cNvPr id="10" name="Oval 9">
              <a:extLst>
                <a:ext uri="{FF2B5EF4-FFF2-40B4-BE49-F238E27FC236}">
                  <a16:creationId xmlns:a16="http://schemas.microsoft.com/office/drawing/2014/main" id="{4C0E88C9-B568-AD14-A3DA-7BB90374F5AD}"/>
                </a:ext>
              </a:extLst>
            </p:cNvPr>
            <p:cNvSpPr/>
            <p:nvPr/>
          </p:nvSpPr>
          <p:spPr>
            <a:xfrm>
              <a:off x="10263172" y="5120640"/>
              <a:ext cx="649224" cy="649224"/>
            </a:xfrm>
            <a:prstGeom prst="ellipse">
              <a:avLst/>
            </a:prstGeom>
            <a:solidFill>
              <a:schemeClr val="bg2"/>
            </a:solidFill>
            <a:ln>
              <a:solidFill>
                <a:schemeClr val="bg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AU" sz="1600">
                  <a:solidFill>
                    <a:srgbClr val="FFFFFF"/>
                  </a:solidFill>
                  <a:latin typeface="OCRB" panose="020B0609020202020204" pitchFamily="49" charset="0"/>
                </a:rPr>
                <a:t>11</a:t>
              </a:r>
            </a:p>
          </p:txBody>
        </p:sp>
        <p:sp>
          <p:nvSpPr>
            <p:cNvPr id="11" name="Oval 10">
              <a:extLst>
                <a:ext uri="{FF2B5EF4-FFF2-40B4-BE49-F238E27FC236}">
                  <a16:creationId xmlns:a16="http://schemas.microsoft.com/office/drawing/2014/main" id="{41A4D905-FFEF-CE04-CE20-2BF2B2239637}"/>
                </a:ext>
              </a:extLst>
            </p:cNvPr>
            <p:cNvSpPr/>
            <p:nvPr/>
          </p:nvSpPr>
          <p:spPr>
            <a:xfrm>
              <a:off x="11262360" y="5120640"/>
              <a:ext cx="649224" cy="649224"/>
            </a:xfrm>
            <a:prstGeom prst="ellipse">
              <a:avLst/>
            </a:prstGeom>
            <a:solidFill>
              <a:schemeClr val="bg2"/>
            </a:solidFill>
            <a:ln w="3175">
              <a:solidFill>
                <a:schemeClr val="bg2"/>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AU" sz="1600">
                  <a:solidFill>
                    <a:srgbClr val="FFFFFF"/>
                  </a:solidFill>
                  <a:latin typeface="OCRB" panose="020B0609020202020204" pitchFamily="49" charset="0"/>
                </a:rPr>
                <a:t>12</a:t>
              </a:r>
            </a:p>
          </p:txBody>
        </p:sp>
        <p:sp>
          <p:nvSpPr>
            <p:cNvPr id="12" name="Oval 11">
              <a:extLst>
                <a:ext uri="{FF2B5EF4-FFF2-40B4-BE49-F238E27FC236}">
                  <a16:creationId xmlns:a16="http://schemas.microsoft.com/office/drawing/2014/main" id="{D3CC4186-AA35-32C9-7CCC-A8F3DFE1287E}"/>
                </a:ext>
              </a:extLst>
            </p:cNvPr>
            <p:cNvSpPr/>
            <p:nvPr/>
          </p:nvSpPr>
          <p:spPr>
            <a:xfrm>
              <a:off x="27127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a:solidFill>
                    <a:srgbClr val="FFFFFF"/>
                  </a:solidFill>
                  <a:latin typeface="OCRB" panose="020B0609020202020204" pitchFamily="49" charset="0"/>
                </a:rPr>
                <a:t>01</a:t>
              </a:r>
            </a:p>
          </p:txBody>
        </p:sp>
        <p:sp>
          <p:nvSpPr>
            <p:cNvPr id="13" name="Oval 12">
              <a:extLst>
                <a:ext uri="{FF2B5EF4-FFF2-40B4-BE49-F238E27FC236}">
                  <a16:creationId xmlns:a16="http://schemas.microsoft.com/office/drawing/2014/main" id="{F99DBB5E-9EAF-DC0C-8C6C-CA32242473DF}"/>
                </a:ext>
              </a:extLst>
            </p:cNvPr>
            <p:cNvSpPr/>
            <p:nvPr/>
          </p:nvSpPr>
          <p:spPr>
            <a:xfrm>
              <a:off x="127046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a:solidFill>
                    <a:srgbClr val="FFFFFF"/>
                  </a:solidFill>
                  <a:latin typeface="OCRB" panose="020B0609020202020204" pitchFamily="49" charset="0"/>
                </a:rPr>
                <a:t>02</a:t>
              </a:r>
              <a:endParaRPr lang="en-AU" sz="1600">
                <a:solidFill>
                  <a:srgbClr val="FFFFFF"/>
                </a:solidFill>
              </a:endParaRPr>
            </a:p>
          </p:txBody>
        </p:sp>
        <p:sp>
          <p:nvSpPr>
            <p:cNvPr id="14" name="Oval 13">
              <a:extLst>
                <a:ext uri="{FF2B5EF4-FFF2-40B4-BE49-F238E27FC236}">
                  <a16:creationId xmlns:a16="http://schemas.microsoft.com/office/drawing/2014/main" id="{3A370470-15CF-D193-56D3-A3B70D942EC0}"/>
                </a:ext>
              </a:extLst>
            </p:cNvPr>
            <p:cNvSpPr/>
            <p:nvPr/>
          </p:nvSpPr>
          <p:spPr>
            <a:xfrm>
              <a:off x="226965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a:solidFill>
                    <a:srgbClr val="FFFFFF"/>
                  </a:solidFill>
                  <a:latin typeface="OCRB" panose="020B0609020202020204" pitchFamily="49" charset="0"/>
                </a:rPr>
                <a:t>03</a:t>
              </a:r>
            </a:p>
          </p:txBody>
        </p:sp>
        <p:sp>
          <p:nvSpPr>
            <p:cNvPr id="15" name="Oval 14">
              <a:extLst>
                <a:ext uri="{FF2B5EF4-FFF2-40B4-BE49-F238E27FC236}">
                  <a16:creationId xmlns:a16="http://schemas.microsoft.com/office/drawing/2014/main" id="{FFDC8CB5-352A-51DE-4172-726E35A70EE5}"/>
                </a:ext>
              </a:extLst>
            </p:cNvPr>
            <p:cNvSpPr/>
            <p:nvPr/>
          </p:nvSpPr>
          <p:spPr>
            <a:xfrm>
              <a:off x="3268842" y="5120640"/>
              <a:ext cx="649224" cy="649224"/>
            </a:xfrm>
            <a:prstGeom prst="ellipse">
              <a:avLst/>
            </a:prstGeom>
            <a:solidFill>
              <a:schemeClr val="bg2"/>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a:solidFill>
                    <a:srgbClr val="FFFFFF"/>
                  </a:solidFill>
                  <a:latin typeface="OCRB" panose="020B0609020202020204" pitchFamily="49" charset="0"/>
                </a:rPr>
                <a:t>04</a:t>
              </a:r>
            </a:p>
          </p:txBody>
        </p:sp>
        <p:sp>
          <p:nvSpPr>
            <p:cNvPr id="16" name="TextBox 15">
              <a:extLst>
                <a:ext uri="{FF2B5EF4-FFF2-40B4-BE49-F238E27FC236}">
                  <a16:creationId xmlns:a16="http://schemas.microsoft.com/office/drawing/2014/main" id="{0000BD52-7CCC-110A-9EA7-A0A0260AF26B}"/>
                </a:ext>
              </a:extLst>
            </p:cNvPr>
            <p:cNvSpPr txBox="1"/>
            <p:nvPr/>
          </p:nvSpPr>
          <p:spPr>
            <a:xfrm>
              <a:off x="4268032" y="5934456"/>
              <a:ext cx="3646794" cy="347472"/>
            </a:xfrm>
            <a:prstGeom prst="rect">
              <a:avLst/>
            </a:prstGeom>
            <a:solidFill>
              <a:schemeClr val="accent3"/>
            </a:solidFill>
            <a:ln>
              <a:solidFill>
                <a:schemeClr val="accent3">
                  <a:lumMod val="75000"/>
                </a:schemeClr>
              </a:solidFill>
            </a:ln>
          </p:spPr>
          <p:txBody>
            <a:bodyPr vert="horz" wrap="square" lIns="91440" tIns="45720" rIns="91440" bIns="45720" rtlCol="0" anchor="ctr">
              <a:normAutofit fontScale="92500" lnSpcReduction="10000"/>
            </a:bodyPr>
            <a:lstStyle/>
            <a:p>
              <a:pPr algn="ctr"/>
              <a:r>
                <a:rPr lang="en-AU">
                  <a:solidFill>
                    <a:schemeClr val="accent3">
                      <a:lumMod val="50000"/>
                    </a:schemeClr>
                  </a:solidFill>
                  <a:ea typeface="+mj-lt"/>
                  <a:cs typeface="+mj-lt"/>
                </a:rPr>
                <a:t> FPS Game</a:t>
              </a:r>
            </a:p>
          </p:txBody>
        </p:sp>
        <p:sp>
          <p:nvSpPr>
            <p:cNvPr id="17" name="TextBox 16">
              <a:extLst>
                <a:ext uri="{FF2B5EF4-FFF2-40B4-BE49-F238E27FC236}">
                  <a16:creationId xmlns:a16="http://schemas.microsoft.com/office/drawing/2014/main" id="{BA3D7E0D-4AA0-2C44-8ACC-327B02397480}"/>
                </a:ext>
              </a:extLst>
            </p:cNvPr>
            <p:cNvSpPr txBox="1"/>
            <p:nvPr/>
          </p:nvSpPr>
          <p:spPr>
            <a:xfrm>
              <a:off x="8264792" y="5934456"/>
              <a:ext cx="3646792" cy="347472"/>
            </a:xfrm>
            <a:prstGeom prst="rect">
              <a:avLst/>
            </a:prstGeom>
            <a:solidFill>
              <a:schemeClr val="bg2"/>
            </a:solidFill>
            <a:ln>
              <a:solidFill>
                <a:schemeClr val="bg2"/>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rtlCol="0" anchor="ctr">
              <a:normAutofit fontScale="92500" lnSpcReduction="10000"/>
            </a:bodyPr>
            <a:lstStyle/>
            <a:p>
              <a:pPr algn="ctr"/>
              <a:r>
                <a:rPr lang="en-AU">
                  <a:solidFill>
                    <a:schemeClr val="bg1"/>
                  </a:solidFill>
                  <a:ea typeface="+mj-lt"/>
                  <a:cs typeface="+mj-lt"/>
                </a:rPr>
                <a:t>Platformer Game</a:t>
              </a:r>
            </a:p>
          </p:txBody>
        </p:sp>
        <p:sp>
          <p:nvSpPr>
            <p:cNvPr id="18" name="TextBox 17">
              <a:extLst>
                <a:ext uri="{FF2B5EF4-FFF2-40B4-BE49-F238E27FC236}">
                  <a16:creationId xmlns:a16="http://schemas.microsoft.com/office/drawing/2014/main" id="{BCB3CFD0-4635-83C0-D42B-85B0821B0547}"/>
                </a:ext>
              </a:extLst>
            </p:cNvPr>
            <p:cNvSpPr txBox="1"/>
            <p:nvPr/>
          </p:nvSpPr>
          <p:spPr>
            <a:xfrm>
              <a:off x="271272" y="5934456"/>
              <a:ext cx="3646794" cy="347472"/>
            </a:xfrm>
            <a:prstGeom prst="rect">
              <a:avLst/>
            </a:prstGeom>
            <a:solidFill>
              <a:schemeClr val="bg2"/>
            </a:solidFill>
            <a:ln>
              <a:solidFill>
                <a:schemeClr val="bg2"/>
              </a:solidFill>
            </a:ln>
          </p:spPr>
          <p:txBody>
            <a:bodyPr vert="horz" wrap="square" lIns="91440" tIns="45720" rIns="91440" bIns="45720" rtlCol="0" anchor="ctr">
              <a:normAutofit fontScale="92500" lnSpcReduction="10000"/>
            </a:bodyPr>
            <a:lstStyle/>
            <a:p>
              <a:pPr algn="ctr"/>
              <a:r>
                <a:rPr lang="en-AU">
                  <a:solidFill>
                    <a:schemeClr val="bg1"/>
                  </a:solidFill>
                  <a:ea typeface="+mj-lt"/>
                  <a:cs typeface="+mj-lt"/>
                </a:rPr>
                <a:t>Level Design &amp; Art Direction</a:t>
              </a:r>
            </a:p>
          </p:txBody>
        </p:sp>
      </p:grpSp>
    </p:spTree>
    <p:extLst>
      <p:ext uri="{BB962C8B-B14F-4D97-AF65-F5344CB8AC3E}">
        <p14:creationId xmlns:p14="http://schemas.microsoft.com/office/powerpoint/2010/main" val="4172035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AB07-6322-FC76-FA6E-4C8DA5D08E3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5C129A-B7D0-AA94-8291-1F7125E73656}"/>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variables does a cat have?</a:t>
            </a:r>
            <a:endParaRPr lang="en-US" b="1"/>
          </a:p>
        </p:txBody>
      </p:sp>
      <p:sp>
        <p:nvSpPr>
          <p:cNvPr id="4" name="Text Placeholder 3">
            <a:extLst>
              <a:ext uri="{FF2B5EF4-FFF2-40B4-BE49-F238E27FC236}">
                <a16:creationId xmlns:a16="http://schemas.microsoft.com/office/drawing/2014/main" id="{C823E884-72F6-7DB1-7907-C85FF848DBF5}"/>
              </a:ext>
            </a:extLst>
          </p:cNvPr>
          <p:cNvSpPr>
            <a:spLocks noGrp="1"/>
          </p:cNvSpPr>
          <p:nvPr>
            <p:ph type="body" sz="quarter" idx="13"/>
          </p:nvPr>
        </p:nvSpPr>
        <p:spPr>
          <a:xfrm>
            <a:off x="457567" y="188913"/>
            <a:ext cx="11170841" cy="900000"/>
          </a:xfrm>
        </p:spPr>
        <p:txBody>
          <a:bodyPr/>
          <a:lstStyle/>
          <a:p>
            <a:r>
              <a:rPr lang="en-AU">
                <a:cs typeface="Arial"/>
              </a:rPr>
              <a:t>Variable exercise</a:t>
            </a:r>
            <a:endParaRPr lang="en-US"/>
          </a:p>
        </p:txBody>
      </p:sp>
      <p:pic>
        <p:nvPicPr>
          <p:cNvPr id="3" name="Picture 2" descr="Unveiling the Truth: Does Neutering Change Cat Behavior?">
            <a:extLst>
              <a:ext uri="{FF2B5EF4-FFF2-40B4-BE49-F238E27FC236}">
                <a16:creationId xmlns:a16="http://schemas.microsoft.com/office/drawing/2014/main" id="{10940D6F-2F77-380D-BF83-1EF8DE601CEC}"/>
              </a:ext>
            </a:extLst>
          </p:cNvPr>
          <p:cNvPicPr>
            <a:picLocks noChangeAspect="1"/>
          </p:cNvPicPr>
          <p:nvPr/>
        </p:nvPicPr>
        <p:blipFill>
          <a:blip r:embed="rId3"/>
          <a:stretch>
            <a:fillRect/>
          </a:stretch>
        </p:blipFill>
        <p:spPr>
          <a:xfrm>
            <a:off x="8675706" y="1383263"/>
            <a:ext cx="2740505" cy="4114800"/>
          </a:xfrm>
          <a:prstGeom prst="rect">
            <a:avLst/>
          </a:prstGeom>
        </p:spPr>
      </p:pic>
    </p:spTree>
    <p:extLst>
      <p:ext uri="{BB962C8B-B14F-4D97-AF65-F5344CB8AC3E}">
        <p14:creationId xmlns:p14="http://schemas.microsoft.com/office/powerpoint/2010/main" val="1160789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6E1B-BC6B-EA32-0CE2-AAB46360801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7940C5-CA97-E4AE-0CA2-96AB1FE824A0}"/>
              </a:ext>
            </a:extLst>
          </p:cNvPr>
          <p:cNvSpPr>
            <a:spLocks noGrp="1"/>
          </p:cNvSpPr>
          <p:nvPr>
            <p:ph idx="1"/>
          </p:nvPr>
        </p:nvSpPr>
        <p:spPr/>
        <p:txBody>
          <a:bodyPr vert="horz" lIns="91440" tIns="45720" rIns="91440" bIns="45720" rtlCol="0" anchor="t">
            <a:normAutofit lnSpcReduction="10000"/>
          </a:bodyPr>
          <a:lstStyle/>
          <a:p>
            <a:pPr marL="0" indent="0">
              <a:buNone/>
            </a:pPr>
            <a:r>
              <a:rPr lang="en-US" sz="2000" b="1">
                <a:cs typeface="Arial"/>
              </a:rPr>
              <a:t>What variables does a cat have?</a:t>
            </a:r>
          </a:p>
          <a:p>
            <a:r>
              <a:rPr lang="en-US" sz="2000"/>
              <a:t>Breed</a:t>
            </a:r>
          </a:p>
          <a:p>
            <a:r>
              <a:rPr lang="en-US" sz="2000">
                <a:cs typeface="Arial"/>
              </a:rPr>
              <a:t>Fur </a:t>
            </a:r>
            <a:r>
              <a:rPr lang="en-US" sz="2000" err="1">
                <a:cs typeface="Arial"/>
              </a:rPr>
              <a:t>Colour</a:t>
            </a:r>
            <a:endParaRPr lang="en-US" sz="2000">
              <a:cs typeface="Arial"/>
            </a:endParaRPr>
          </a:p>
          <a:p>
            <a:r>
              <a:rPr lang="en-US" sz="2000">
                <a:cs typeface="Arial"/>
              </a:rPr>
              <a:t>Eye </a:t>
            </a:r>
            <a:r>
              <a:rPr lang="en-US" sz="2000" err="1">
                <a:cs typeface="Arial"/>
              </a:rPr>
              <a:t>Colour</a:t>
            </a:r>
            <a:endParaRPr lang="en-US" sz="2000">
              <a:cs typeface="Arial"/>
            </a:endParaRPr>
          </a:p>
          <a:p>
            <a:r>
              <a:rPr lang="en-US" sz="2000">
                <a:cs typeface="Arial"/>
              </a:rPr>
              <a:t>Vocal Pitch</a:t>
            </a:r>
            <a:endParaRPr lang="en-US" sz="2000"/>
          </a:p>
          <a:p>
            <a:r>
              <a:rPr lang="en-US" sz="2000">
                <a:cs typeface="Arial"/>
              </a:rPr>
              <a:t>Fur Length</a:t>
            </a:r>
          </a:p>
          <a:p>
            <a:r>
              <a:rPr lang="en-US" sz="2000">
                <a:cs typeface="Arial"/>
              </a:rPr>
              <a:t>Whisker Length</a:t>
            </a:r>
          </a:p>
          <a:p>
            <a:r>
              <a:rPr lang="en-US" sz="2000">
                <a:cs typeface="Arial"/>
              </a:rPr>
              <a:t>Age</a:t>
            </a:r>
          </a:p>
          <a:p>
            <a:r>
              <a:rPr lang="en-US" sz="2000">
                <a:cs typeface="Arial"/>
              </a:rPr>
              <a:t>Weight</a:t>
            </a:r>
          </a:p>
          <a:p>
            <a:r>
              <a:rPr lang="en-US" sz="2000">
                <a:cs typeface="Arial"/>
              </a:rPr>
              <a:t>Gender</a:t>
            </a:r>
          </a:p>
          <a:p>
            <a:r>
              <a:rPr lang="en-US" sz="2000">
                <a:cs typeface="Arial"/>
              </a:rPr>
              <a:t>Name</a:t>
            </a:r>
          </a:p>
          <a:p>
            <a:r>
              <a:rPr lang="en-US" sz="2000">
                <a:cs typeface="Arial"/>
              </a:rPr>
              <a:t>Etc...</a:t>
            </a:r>
          </a:p>
        </p:txBody>
      </p:sp>
      <p:sp>
        <p:nvSpPr>
          <p:cNvPr id="4" name="Text Placeholder 3">
            <a:extLst>
              <a:ext uri="{FF2B5EF4-FFF2-40B4-BE49-F238E27FC236}">
                <a16:creationId xmlns:a16="http://schemas.microsoft.com/office/drawing/2014/main" id="{8C005B68-323F-6F8A-C395-39771CA73209}"/>
              </a:ext>
            </a:extLst>
          </p:cNvPr>
          <p:cNvSpPr>
            <a:spLocks noGrp="1"/>
          </p:cNvSpPr>
          <p:nvPr>
            <p:ph type="body" sz="quarter" idx="13"/>
          </p:nvPr>
        </p:nvSpPr>
        <p:spPr>
          <a:xfrm>
            <a:off x="461455" y="188913"/>
            <a:ext cx="11166953" cy="900000"/>
          </a:xfrm>
        </p:spPr>
        <p:txBody>
          <a:bodyPr/>
          <a:lstStyle/>
          <a:p>
            <a:r>
              <a:rPr lang="en-AU">
                <a:cs typeface="Arial"/>
              </a:rPr>
              <a:t>Variable exercise</a:t>
            </a:r>
            <a:endParaRPr lang="en-US"/>
          </a:p>
        </p:txBody>
      </p:sp>
      <p:pic>
        <p:nvPicPr>
          <p:cNvPr id="2" name="Picture 1" descr="Portraits of various cat breeds">
            <a:extLst>
              <a:ext uri="{FF2B5EF4-FFF2-40B4-BE49-F238E27FC236}">
                <a16:creationId xmlns:a16="http://schemas.microsoft.com/office/drawing/2014/main" id="{7482B87F-7583-DC8E-9F25-5114C172EA81}"/>
              </a:ext>
            </a:extLst>
          </p:cNvPr>
          <p:cNvPicPr>
            <a:picLocks noChangeAspect="1"/>
          </p:cNvPicPr>
          <p:nvPr/>
        </p:nvPicPr>
        <p:blipFill>
          <a:blip r:embed="rId2"/>
          <a:stretch>
            <a:fillRect/>
          </a:stretch>
        </p:blipFill>
        <p:spPr>
          <a:xfrm>
            <a:off x="5761463" y="1387513"/>
            <a:ext cx="5863683" cy="4194485"/>
          </a:xfrm>
          <a:prstGeom prst="rect">
            <a:avLst/>
          </a:prstGeom>
        </p:spPr>
      </p:pic>
      <p:sp>
        <p:nvSpPr>
          <p:cNvPr id="7" name="TextBox 6">
            <a:extLst>
              <a:ext uri="{FF2B5EF4-FFF2-40B4-BE49-F238E27FC236}">
                <a16:creationId xmlns:a16="http://schemas.microsoft.com/office/drawing/2014/main" id="{D260CFD3-A318-3DA7-FA48-31DAEC90A6EE}"/>
              </a:ext>
            </a:extLst>
          </p:cNvPr>
          <p:cNvSpPr txBox="1"/>
          <p:nvPr/>
        </p:nvSpPr>
        <p:spPr>
          <a:xfrm>
            <a:off x="5792150" y="5595071"/>
            <a:ext cx="32821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1.Picture of many cats</a:t>
            </a:r>
          </a:p>
          <a:p>
            <a:r>
              <a:rPr lang="en-US" sz="600" i="1">
                <a:solidFill>
                  <a:schemeClr val="bg1">
                    <a:lumMod val="65000"/>
                  </a:schemeClr>
                </a:solidFill>
              </a:rPr>
              <a:t>Note</a:t>
            </a:r>
            <a:r>
              <a:rPr lang="en-US" sz="600">
                <a:solidFill>
                  <a:schemeClr val="bg1">
                    <a:lumMod val="65000"/>
                  </a:schemeClr>
                </a:solidFill>
              </a:rPr>
              <a:t>. From Do cats listen to people,(2020), Brittania School. </a:t>
            </a:r>
            <a:br>
              <a:rPr lang="en-US" sz="600">
                <a:solidFill>
                  <a:schemeClr val="bg1">
                    <a:lumMod val="65000"/>
                  </a:schemeClr>
                </a:solidFill>
              </a:rPr>
            </a:br>
            <a:r>
              <a:rPr lang="en-US" sz="600">
                <a:solidFill>
                  <a:schemeClr val="bg1">
                    <a:lumMod val="65000"/>
                  </a:schemeClr>
                </a:solidFill>
              </a:rPr>
              <a:t>https://news.eb.com/level2/cats-listen/</a:t>
            </a:r>
          </a:p>
        </p:txBody>
      </p:sp>
    </p:spTree>
    <p:extLst>
      <p:ext uri="{BB962C8B-B14F-4D97-AF65-F5344CB8AC3E}">
        <p14:creationId xmlns:p14="http://schemas.microsoft.com/office/powerpoint/2010/main" val="79272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AFB6B-05B5-D9C9-73B6-4DF6D85EC8A5}"/>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47431BC-17C8-1CEC-964A-4D8A48995040}"/>
              </a:ext>
            </a:extLst>
          </p:cNvPr>
          <p:cNvSpPr txBox="1">
            <a:spLocks/>
          </p:cNvSpPr>
          <p:nvPr/>
        </p:nvSpPr>
        <p:spPr>
          <a:xfrm>
            <a:off x="381000" y="188913"/>
            <a:ext cx="11296650"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Variables in programming</a:t>
            </a:r>
            <a:endParaRPr lang="en-US" b="1">
              <a:solidFill>
                <a:schemeClr val="bg1"/>
              </a:solidFill>
            </a:endParaRPr>
          </a:p>
        </p:txBody>
      </p:sp>
      <p:sp>
        <p:nvSpPr>
          <p:cNvPr id="5" name="Content Placeholder 4">
            <a:extLst>
              <a:ext uri="{FF2B5EF4-FFF2-40B4-BE49-F238E27FC236}">
                <a16:creationId xmlns:a16="http://schemas.microsoft.com/office/drawing/2014/main" id="{984D7868-D4BC-BDF2-D70B-DB45A45AF071}"/>
              </a:ext>
            </a:extLst>
          </p:cNvPr>
          <p:cNvSpPr>
            <a:spLocks noGrp="1"/>
          </p:cNvSpPr>
          <p:nvPr>
            <p:ph idx="1"/>
          </p:nvPr>
        </p:nvSpPr>
        <p:spPr>
          <a:xfrm>
            <a:off x="506462" y="1384977"/>
            <a:ext cx="10914711" cy="4771858"/>
          </a:xfrm>
        </p:spPr>
        <p:txBody>
          <a:bodyPr vert="horz" lIns="91440" tIns="45720" rIns="91440" bIns="45720" rtlCol="0" anchor="t">
            <a:normAutofit fontScale="92500" lnSpcReduction="10000"/>
          </a:bodyPr>
          <a:lstStyle/>
          <a:p>
            <a:r>
              <a:rPr lang="en-AU" sz="2000">
                <a:cs typeface="Arial"/>
              </a:rPr>
              <a:t>A variable in programming is a named storage location that holds a value or data. </a:t>
            </a:r>
            <a:endParaRPr lang="en-AU">
              <a:cs typeface="Arial"/>
            </a:endParaRPr>
          </a:p>
          <a:p>
            <a:r>
              <a:rPr lang="en-AU" sz="2000">
                <a:cs typeface="Arial"/>
              </a:rPr>
              <a:t>These values can change during the execution of a program, hence the term "variable."</a:t>
            </a:r>
          </a:p>
          <a:p>
            <a:r>
              <a:rPr lang="en-AU" sz="2100">
                <a:cs typeface="Arial"/>
              </a:rPr>
              <a:t>Variables are essential for storing and manipulating data in computer programs. </a:t>
            </a:r>
            <a:endParaRPr lang="en-AU" sz="2000">
              <a:cs typeface="Arial"/>
            </a:endParaRPr>
          </a:p>
          <a:p>
            <a:r>
              <a:rPr lang="en-AU" sz="2000">
                <a:cs typeface="Arial"/>
              </a:rPr>
              <a:t>Think of them like a box that stores information of a particular type.</a:t>
            </a:r>
          </a:p>
          <a:p>
            <a:r>
              <a:rPr lang="en-AU" sz="2000">
                <a:solidFill>
                  <a:srgbClr val="000000"/>
                </a:solidFill>
                <a:cs typeface="Arial"/>
              </a:rPr>
              <a:t>We give a variable a name, then assign a value of the data type that the variable is of.</a:t>
            </a:r>
          </a:p>
          <a:p>
            <a:pPr lvl="1"/>
            <a:r>
              <a:rPr lang="en-AU" sz="1600">
                <a:solidFill>
                  <a:srgbClr val="000000"/>
                </a:solidFill>
                <a:cs typeface="Arial"/>
              </a:rPr>
              <a:t>I might have a variable called </a:t>
            </a:r>
            <a:r>
              <a:rPr lang="en-AU" sz="1600" err="1">
                <a:solidFill>
                  <a:srgbClr val="000000"/>
                </a:solidFill>
                <a:cs typeface="Arial"/>
              </a:rPr>
              <a:t>myAge</a:t>
            </a:r>
            <a:r>
              <a:rPr lang="en-AU" sz="1600">
                <a:solidFill>
                  <a:srgbClr val="000000"/>
                </a:solidFill>
                <a:cs typeface="Arial"/>
              </a:rPr>
              <a:t> and within it store a value of 20. </a:t>
            </a:r>
          </a:p>
          <a:p>
            <a:pPr lvl="1"/>
            <a:r>
              <a:rPr lang="en-AU" sz="1600">
                <a:solidFill>
                  <a:srgbClr val="000000"/>
                </a:solidFill>
                <a:cs typeface="Arial"/>
              </a:rPr>
              <a:t>When my birthday comes around, the value of </a:t>
            </a:r>
            <a:r>
              <a:rPr lang="en-AU" sz="1600" err="1">
                <a:solidFill>
                  <a:srgbClr val="000000"/>
                </a:solidFill>
                <a:cs typeface="Arial"/>
              </a:rPr>
              <a:t>myAge</a:t>
            </a:r>
            <a:r>
              <a:rPr lang="en-AU" sz="1600">
                <a:solidFill>
                  <a:srgbClr val="000000"/>
                </a:solidFill>
                <a:cs typeface="Arial"/>
              </a:rPr>
              <a:t> changes to 21</a:t>
            </a:r>
            <a:endParaRPr lang="en-AU"/>
          </a:p>
          <a:p>
            <a:endParaRPr lang="en-AU" sz="2000"/>
          </a:p>
          <a:p>
            <a:pPr marL="0" indent="0">
              <a:buNone/>
            </a:pPr>
            <a:r>
              <a:rPr lang="en-AU" sz="2000" b="1">
                <a:cs typeface="Arial"/>
              </a:rPr>
              <a:t>Some of the more common variable data types</a:t>
            </a:r>
          </a:p>
          <a:p>
            <a:r>
              <a:rPr lang="en-AU" sz="2000" i="1">
                <a:cs typeface="Arial"/>
              </a:rPr>
              <a:t>Int </a:t>
            </a:r>
            <a:r>
              <a:rPr lang="en-AU" sz="2000">
                <a:cs typeface="Arial"/>
              </a:rPr>
              <a:t>(integer) - a whole number</a:t>
            </a:r>
          </a:p>
          <a:p>
            <a:r>
              <a:rPr lang="en-AU" sz="2000" i="1">
                <a:cs typeface="Arial"/>
              </a:rPr>
              <a:t>Float </a:t>
            </a:r>
            <a:r>
              <a:rPr lang="en-AU" sz="2000">
                <a:cs typeface="Arial"/>
              </a:rPr>
              <a:t>– a decimal number</a:t>
            </a:r>
          </a:p>
          <a:p>
            <a:r>
              <a:rPr lang="en-AU" sz="2000" i="1">
                <a:cs typeface="Arial"/>
              </a:rPr>
              <a:t>String </a:t>
            </a:r>
            <a:r>
              <a:rPr lang="en-AU" sz="2000">
                <a:cs typeface="Arial"/>
              </a:rPr>
              <a:t>– alphanumerical text</a:t>
            </a:r>
          </a:p>
          <a:p>
            <a:r>
              <a:rPr lang="en-AU" sz="2000" i="1">
                <a:cs typeface="Arial"/>
              </a:rPr>
              <a:t>Vector </a:t>
            </a:r>
            <a:r>
              <a:rPr lang="en-AU" sz="2000">
                <a:cs typeface="Arial"/>
              </a:rPr>
              <a:t>– a coordinate (usually x, y, z values)</a:t>
            </a:r>
          </a:p>
          <a:p>
            <a:r>
              <a:rPr lang="en-AU" sz="2000" i="1">
                <a:cs typeface="Arial"/>
              </a:rPr>
              <a:t>Boolean </a:t>
            </a:r>
            <a:r>
              <a:rPr lang="en-AU" sz="2000">
                <a:cs typeface="Arial"/>
              </a:rPr>
              <a:t>– true or false</a:t>
            </a:r>
          </a:p>
        </p:txBody>
      </p:sp>
      <p:pic>
        <p:nvPicPr>
          <p:cNvPr id="2" name="Picture 1" descr="Two boxes with labels on them&#10;&#10;AI-generated content may be incorrect.">
            <a:extLst>
              <a:ext uri="{FF2B5EF4-FFF2-40B4-BE49-F238E27FC236}">
                <a16:creationId xmlns:a16="http://schemas.microsoft.com/office/drawing/2014/main" id="{F994BF24-2E41-90D4-C7EF-1CCB4E6A954F}"/>
              </a:ext>
            </a:extLst>
          </p:cNvPr>
          <p:cNvPicPr>
            <a:picLocks noChangeAspect="1"/>
          </p:cNvPicPr>
          <p:nvPr/>
        </p:nvPicPr>
        <p:blipFill>
          <a:blip r:embed="rId2"/>
          <a:stretch>
            <a:fillRect/>
          </a:stretch>
        </p:blipFill>
        <p:spPr>
          <a:xfrm>
            <a:off x="6532414" y="3736133"/>
            <a:ext cx="5145418" cy="1733939"/>
          </a:xfrm>
          <a:prstGeom prst="rect">
            <a:avLst/>
          </a:prstGeom>
        </p:spPr>
      </p:pic>
      <p:sp>
        <p:nvSpPr>
          <p:cNvPr id="4" name="TextBox 3">
            <a:extLst>
              <a:ext uri="{FF2B5EF4-FFF2-40B4-BE49-F238E27FC236}">
                <a16:creationId xmlns:a16="http://schemas.microsoft.com/office/drawing/2014/main" id="{1478ADF6-8BB5-7069-2A0C-85546223CB76}"/>
              </a:ext>
            </a:extLst>
          </p:cNvPr>
          <p:cNvSpPr txBox="1"/>
          <p:nvPr/>
        </p:nvSpPr>
        <p:spPr>
          <a:xfrm>
            <a:off x="6532379" y="5527393"/>
            <a:ext cx="3408004"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00">
                <a:solidFill>
                  <a:schemeClr val="bg1">
                    <a:lumMod val="65000"/>
                  </a:schemeClr>
                </a:solidFill>
              </a:rPr>
              <a:t>Figure 4. </a:t>
            </a:r>
            <a:r>
              <a:rPr lang="en-US" sz="1000" i="1">
                <a:solidFill>
                  <a:schemeClr val="bg1">
                    <a:lumMod val="65000"/>
                  </a:schemeClr>
                </a:solidFill>
              </a:rPr>
              <a:t>Boxes of Variables</a:t>
            </a:r>
            <a:endParaRPr lang="en-US">
              <a:solidFill>
                <a:schemeClr val="bg1">
                  <a:lumMod val="65000"/>
                </a:schemeClr>
              </a:solidFill>
            </a:endParaRPr>
          </a:p>
          <a:p>
            <a:r>
              <a:rPr lang="en-US" sz="1000" i="1">
                <a:solidFill>
                  <a:schemeClr val="bg1">
                    <a:lumMod val="65000"/>
                  </a:schemeClr>
                </a:solidFill>
              </a:rPr>
              <a:t>Note</a:t>
            </a:r>
            <a:r>
              <a:rPr lang="en-US" sz="1000">
                <a:solidFill>
                  <a:schemeClr val="bg1">
                    <a:lumMod val="65000"/>
                  </a:schemeClr>
                </a:solidFill>
              </a:rPr>
              <a:t>. From Variables Programming (2021).</a:t>
            </a:r>
          </a:p>
        </p:txBody>
      </p:sp>
    </p:spTree>
    <p:extLst>
      <p:ext uri="{BB962C8B-B14F-4D97-AF65-F5344CB8AC3E}">
        <p14:creationId xmlns:p14="http://schemas.microsoft.com/office/powerpoint/2010/main" val="2359824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A507-5A2A-0DC4-4C46-DE86D6AA6DB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B83FCF-9331-34C9-F4AA-D7949A25EA2E}"/>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variables does a player character have and of what data type?</a:t>
            </a:r>
          </a:p>
          <a:p>
            <a:endParaRPr lang="en-US" sz="2000"/>
          </a:p>
        </p:txBody>
      </p:sp>
      <p:sp>
        <p:nvSpPr>
          <p:cNvPr id="4" name="Text Placeholder 3">
            <a:extLst>
              <a:ext uri="{FF2B5EF4-FFF2-40B4-BE49-F238E27FC236}">
                <a16:creationId xmlns:a16="http://schemas.microsoft.com/office/drawing/2014/main" id="{6DA59E06-66B0-BF11-1948-42607116DBAF}"/>
              </a:ext>
            </a:extLst>
          </p:cNvPr>
          <p:cNvSpPr>
            <a:spLocks noGrp="1"/>
          </p:cNvSpPr>
          <p:nvPr>
            <p:ph type="body" sz="quarter" idx="13"/>
          </p:nvPr>
        </p:nvSpPr>
        <p:spPr/>
        <p:txBody>
          <a:bodyPr/>
          <a:lstStyle/>
          <a:p>
            <a:r>
              <a:rPr lang="en-AU">
                <a:cs typeface="Arial"/>
              </a:rPr>
              <a:t>Variable exercise- Game Context</a:t>
            </a:r>
            <a:endParaRPr lang="en-US"/>
          </a:p>
        </p:txBody>
      </p:sp>
      <p:pic>
        <p:nvPicPr>
          <p:cNvPr id="2" name="Picture 1" descr="Master Chief | Heroes Wiki | Fandom">
            <a:extLst>
              <a:ext uri="{FF2B5EF4-FFF2-40B4-BE49-F238E27FC236}">
                <a16:creationId xmlns:a16="http://schemas.microsoft.com/office/drawing/2014/main" id="{8C9F5220-7C70-13D2-8771-72065E8EFE34}"/>
              </a:ext>
            </a:extLst>
          </p:cNvPr>
          <p:cNvPicPr>
            <a:picLocks noChangeAspect="1"/>
          </p:cNvPicPr>
          <p:nvPr/>
        </p:nvPicPr>
        <p:blipFill>
          <a:blip r:embed="rId2"/>
          <a:stretch>
            <a:fillRect/>
          </a:stretch>
        </p:blipFill>
        <p:spPr>
          <a:xfrm>
            <a:off x="8822300" y="1286846"/>
            <a:ext cx="2727236" cy="4867471"/>
          </a:xfrm>
          <a:prstGeom prst="rect">
            <a:avLst/>
          </a:prstGeom>
        </p:spPr>
      </p:pic>
      <p:sp>
        <p:nvSpPr>
          <p:cNvPr id="7" name="TextBox 6">
            <a:extLst>
              <a:ext uri="{FF2B5EF4-FFF2-40B4-BE49-F238E27FC236}">
                <a16:creationId xmlns:a16="http://schemas.microsoft.com/office/drawing/2014/main" id="{5D08C950-29E0-58DB-3E73-8CB9AF84CDC2}"/>
              </a:ext>
            </a:extLst>
          </p:cNvPr>
          <p:cNvSpPr txBox="1"/>
          <p:nvPr/>
        </p:nvSpPr>
        <p:spPr>
          <a:xfrm>
            <a:off x="8336297" y="5920056"/>
            <a:ext cx="3408004"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00">
                <a:solidFill>
                  <a:schemeClr val="bg1">
                    <a:lumMod val="65000"/>
                  </a:schemeClr>
                </a:solidFill>
              </a:rPr>
              <a:t>Figure 5. </a:t>
            </a:r>
            <a:r>
              <a:rPr lang="en-US" sz="1000" i="1">
                <a:solidFill>
                  <a:schemeClr val="bg1">
                    <a:lumMod val="65000"/>
                  </a:schemeClr>
                </a:solidFill>
              </a:rPr>
              <a:t>Cutout of Master Chief from Halo</a:t>
            </a:r>
            <a:endParaRPr lang="en-US">
              <a:solidFill>
                <a:schemeClr val="bg1">
                  <a:lumMod val="65000"/>
                </a:schemeClr>
              </a:solidFill>
            </a:endParaRPr>
          </a:p>
          <a:p>
            <a:r>
              <a:rPr lang="en-US" sz="1000" i="1">
                <a:solidFill>
                  <a:schemeClr val="bg1">
                    <a:lumMod val="65000"/>
                  </a:schemeClr>
                </a:solidFill>
              </a:rPr>
              <a:t>Note</a:t>
            </a:r>
            <a:r>
              <a:rPr lang="en-US" sz="1000">
                <a:solidFill>
                  <a:schemeClr val="bg1">
                    <a:lumMod val="65000"/>
                  </a:schemeClr>
                </a:solidFill>
              </a:rPr>
              <a:t>. From </a:t>
            </a:r>
            <a:r>
              <a:rPr lang="en-US" sz="1000" err="1">
                <a:solidFill>
                  <a:schemeClr val="bg1">
                    <a:lumMod val="65000"/>
                  </a:schemeClr>
                </a:solidFill>
              </a:rPr>
              <a:t>Halopedia</a:t>
            </a:r>
            <a:r>
              <a:rPr lang="en-US" sz="1000">
                <a:solidFill>
                  <a:schemeClr val="bg1">
                    <a:lumMod val="65000"/>
                  </a:schemeClr>
                </a:solidFill>
              </a:rPr>
              <a:t> (2025).</a:t>
            </a:r>
          </a:p>
        </p:txBody>
      </p:sp>
    </p:spTree>
    <p:extLst>
      <p:ext uri="{BB962C8B-B14F-4D97-AF65-F5344CB8AC3E}">
        <p14:creationId xmlns:p14="http://schemas.microsoft.com/office/powerpoint/2010/main" val="188477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23426-DB93-69DF-92FC-E7543E65887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A98C49A-EDAB-DA24-42EA-9DA4B0F2D748}"/>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variables does a player character have and of what data type?</a:t>
            </a:r>
            <a:endParaRPr lang="en-US"/>
          </a:p>
          <a:p>
            <a:pPr>
              <a:buFont typeface="Wingdings"/>
              <a:buChar char="§"/>
            </a:pPr>
            <a:r>
              <a:rPr lang="en-US" sz="2000">
                <a:cs typeface="Arial"/>
              </a:rPr>
              <a:t>Walk Speed - </a:t>
            </a:r>
            <a:r>
              <a:rPr lang="en-US" sz="2000" i="1">
                <a:cs typeface="Arial"/>
              </a:rPr>
              <a:t>float</a:t>
            </a:r>
            <a:endParaRPr lang="en-US" sz="2000" i="1"/>
          </a:p>
          <a:p>
            <a:pPr>
              <a:buFont typeface="Wingdings"/>
              <a:buChar char="§"/>
            </a:pPr>
            <a:r>
              <a:rPr lang="en-US" sz="2000">
                <a:cs typeface="Arial"/>
              </a:rPr>
              <a:t>Jump Height - </a:t>
            </a:r>
            <a:r>
              <a:rPr lang="en-US" sz="2000" i="1">
                <a:cs typeface="Arial"/>
              </a:rPr>
              <a:t>float</a:t>
            </a:r>
            <a:endParaRPr lang="en-US" sz="2000" i="1"/>
          </a:p>
          <a:p>
            <a:pPr>
              <a:buFont typeface="Wingdings"/>
              <a:buChar char="§"/>
            </a:pPr>
            <a:r>
              <a:rPr lang="en-US" sz="2000">
                <a:cs typeface="Arial"/>
              </a:rPr>
              <a:t>Health - </a:t>
            </a:r>
            <a:r>
              <a:rPr lang="en-US" sz="2000" i="1">
                <a:cs typeface="Arial"/>
              </a:rPr>
              <a:t>int</a:t>
            </a:r>
            <a:endParaRPr lang="en-US" sz="2000" i="1"/>
          </a:p>
          <a:p>
            <a:pPr>
              <a:buFont typeface="Wingdings"/>
              <a:buChar char="§"/>
            </a:pPr>
            <a:r>
              <a:rPr lang="en-US" sz="2000">
                <a:cs typeface="Arial"/>
              </a:rPr>
              <a:t>Position - </a:t>
            </a:r>
            <a:r>
              <a:rPr lang="en-US" sz="2000" i="1">
                <a:cs typeface="Arial"/>
              </a:rPr>
              <a:t>Vector</a:t>
            </a:r>
            <a:endParaRPr lang="en-US" sz="2000" i="1"/>
          </a:p>
          <a:p>
            <a:pPr>
              <a:buFont typeface="Wingdings"/>
              <a:buChar char="§"/>
            </a:pPr>
            <a:r>
              <a:rPr lang="en-US" sz="2000">
                <a:cs typeface="Arial"/>
              </a:rPr>
              <a:t>Weapons – </a:t>
            </a:r>
            <a:r>
              <a:rPr lang="en-US" sz="2000" i="1">
                <a:cs typeface="Arial"/>
              </a:rPr>
              <a:t>Array*</a:t>
            </a:r>
            <a:endParaRPr lang="en-US" sz="2000" i="1"/>
          </a:p>
          <a:p>
            <a:pPr>
              <a:buFont typeface="Wingdings"/>
              <a:buChar char="§"/>
            </a:pPr>
            <a:r>
              <a:rPr lang="en-US" sz="2000">
                <a:cs typeface="Arial"/>
              </a:rPr>
              <a:t>Actions – </a:t>
            </a:r>
            <a:r>
              <a:rPr lang="en-US" sz="2000" i="1">
                <a:cs typeface="Arial"/>
              </a:rPr>
              <a:t>Array*</a:t>
            </a:r>
            <a:endParaRPr lang="en-US" sz="2000" i="1"/>
          </a:p>
          <a:p>
            <a:pPr>
              <a:buFont typeface="Wingdings"/>
              <a:buChar char="§"/>
            </a:pPr>
            <a:r>
              <a:rPr lang="en-US" sz="2000">
                <a:cs typeface="Arial"/>
              </a:rPr>
              <a:t>Coins - </a:t>
            </a:r>
            <a:r>
              <a:rPr lang="en-US" sz="2000" i="1">
                <a:cs typeface="Arial"/>
              </a:rPr>
              <a:t>int</a:t>
            </a:r>
            <a:endParaRPr lang="en-US" sz="2000" i="1"/>
          </a:p>
          <a:p>
            <a:pPr>
              <a:buFont typeface="Wingdings"/>
              <a:buChar char="§"/>
            </a:pPr>
            <a:r>
              <a:rPr lang="en-US" sz="2000">
                <a:cs typeface="Arial"/>
              </a:rPr>
              <a:t>Uniform </a:t>
            </a:r>
            <a:r>
              <a:rPr lang="en-US" sz="2000" err="1">
                <a:cs typeface="Arial"/>
              </a:rPr>
              <a:t>Colour</a:t>
            </a:r>
            <a:r>
              <a:rPr lang="en-US" sz="2000">
                <a:cs typeface="Arial"/>
              </a:rPr>
              <a:t> - </a:t>
            </a:r>
            <a:r>
              <a:rPr lang="en-US" sz="2000" i="1">
                <a:cs typeface="Arial"/>
              </a:rPr>
              <a:t>Color</a:t>
            </a:r>
            <a:endParaRPr lang="en-US" sz="2000" i="1" err="1"/>
          </a:p>
          <a:p>
            <a:pPr>
              <a:buFont typeface="Wingdings"/>
              <a:buChar char="§"/>
            </a:pPr>
            <a:r>
              <a:rPr lang="en-US" sz="2000">
                <a:cs typeface="Arial"/>
              </a:rPr>
              <a:t>Etc...</a:t>
            </a:r>
            <a:endParaRPr lang="en-US" sz="2000"/>
          </a:p>
          <a:p>
            <a:pPr>
              <a:buFont typeface="Wingdings"/>
              <a:buChar char="§"/>
            </a:pPr>
            <a:endParaRPr lang="en-US" sz="2000"/>
          </a:p>
          <a:p>
            <a:pPr marL="0" indent="0">
              <a:buNone/>
            </a:pPr>
            <a:endParaRPr lang="en-US" sz="2000"/>
          </a:p>
          <a:p>
            <a:endParaRPr lang="en-US" sz="2000"/>
          </a:p>
        </p:txBody>
      </p:sp>
      <p:sp>
        <p:nvSpPr>
          <p:cNvPr id="4" name="Text Placeholder 3">
            <a:extLst>
              <a:ext uri="{FF2B5EF4-FFF2-40B4-BE49-F238E27FC236}">
                <a16:creationId xmlns:a16="http://schemas.microsoft.com/office/drawing/2014/main" id="{9E82F6C3-B6A7-0670-1549-12B292EC6008}"/>
              </a:ext>
            </a:extLst>
          </p:cNvPr>
          <p:cNvSpPr>
            <a:spLocks noGrp="1"/>
          </p:cNvSpPr>
          <p:nvPr>
            <p:ph type="body" sz="quarter" idx="13"/>
          </p:nvPr>
        </p:nvSpPr>
        <p:spPr/>
        <p:txBody>
          <a:bodyPr/>
          <a:lstStyle/>
          <a:p>
            <a:r>
              <a:rPr lang="en-AU">
                <a:cs typeface="Arial"/>
              </a:rPr>
              <a:t>Variable exercise- Game Context</a:t>
            </a:r>
            <a:endParaRPr lang="en-US"/>
          </a:p>
        </p:txBody>
      </p:sp>
      <p:pic>
        <p:nvPicPr>
          <p:cNvPr id="2" name="Picture 1" descr="Master Chief | Heroes Wiki | Fandom">
            <a:extLst>
              <a:ext uri="{FF2B5EF4-FFF2-40B4-BE49-F238E27FC236}">
                <a16:creationId xmlns:a16="http://schemas.microsoft.com/office/drawing/2014/main" id="{984C4B15-465A-46B2-5DD6-5B1C6882BC64}"/>
              </a:ext>
            </a:extLst>
          </p:cNvPr>
          <p:cNvPicPr>
            <a:picLocks noChangeAspect="1"/>
          </p:cNvPicPr>
          <p:nvPr/>
        </p:nvPicPr>
        <p:blipFill>
          <a:blip r:embed="rId3"/>
          <a:stretch>
            <a:fillRect/>
          </a:stretch>
        </p:blipFill>
        <p:spPr>
          <a:xfrm>
            <a:off x="8822300" y="1286846"/>
            <a:ext cx="2727236" cy="4867471"/>
          </a:xfrm>
          <a:prstGeom prst="rect">
            <a:avLst/>
          </a:prstGeom>
        </p:spPr>
      </p:pic>
      <p:sp>
        <p:nvSpPr>
          <p:cNvPr id="7" name="TextBox 6">
            <a:extLst>
              <a:ext uri="{FF2B5EF4-FFF2-40B4-BE49-F238E27FC236}">
                <a16:creationId xmlns:a16="http://schemas.microsoft.com/office/drawing/2014/main" id="{A8D4A63B-3B2D-C5E5-1371-4FD128B9B48D}"/>
              </a:ext>
            </a:extLst>
          </p:cNvPr>
          <p:cNvSpPr txBox="1"/>
          <p:nvPr/>
        </p:nvSpPr>
        <p:spPr>
          <a:xfrm>
            <a:off x="8336297" y="5920056"/>
            <a:ext cx="3408004"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00">
                <a:solidFill>
                  <a:schemeClr val="bg1">
                    <a:lumMod val="65000"/>
                  </a:schemeClr>
                </a:solidFill>
              </a:rPr>
              <a:t>Figure 5. </a:t>
            </a:r>
            <a:r>
              <a:rPr lang="en-US" sz="1000" i="1">
                <a:solidFill>
                  <a:schemeClr val="bg1">
                    <a:lumMod val="65000"/>
                  </a:schemeClr>
                </a:solidFill>
              </a:rPr>
              <a:t>Cutout of Master Chief from Halo</a:t>
            </a:r>
            <a:endParaRPr lang="en-US">
              <a:solidFill>
                <a:schemeClr val="bg1">
                  <a:lumMod val="65000"/>
                </a:schemeClr>
              </a:solidFill>
            </a:endParaRPr>
          </a:p>
          <a:p>
            <a:r>
              <a:rPr lang="en-US" sz="1000" i="1">
                <a:solidFill>
                  <a:schemeClr val="bg1">
                    <a:lumMod val="65000"/>
                  </a:schemeClr>
                </a:solidFill>
              </a:rPr>
              <a:t>Note</a:t>
            </a:r>
            <a:r>
              <a:rPr lang="en-US" sz="1000">
                <a:solidFill>
                  <a:schemeClr val="bg1">
                    <a:lumMod val="65000"/>
                  </a:schemeClr>
                </a:solidFill>
              </a:rPr>
              <a:t>. From </a:t>
            </a:r>
            <a:r>
              <a:rPr lang="en-US" sz="1000" err="1">
                <a:solidFill>
                  <a:schemeClr val="bg1">
                    <a:lumMod val="65000"/>
                  </a:schemeClr>
                </a:solidFill>
              </a:rPr>
              <a:t>Halopedia</a:t>
            </a:r>
            <a:r>
              <a:rPr lang="en-US" sz="1000">
                <a:solidFill>
                  <a:schemeClr val="bg1">
                    <a:lumMod val="65000"/>
                  </a:schemeClr>
                </a:solidFill>
              </a:rPr>
              <a:t> (2025).</a:t>
            </a:r>
          </a:p>
        </p:txBody>
      </p:sp>
    </p:spTree>
    <p:extLst>
      <p:ext uri="{BB962C8B-B14F-4D97-AF65-F5344CB8AC3E}">
        <p14:creationId xmlns:p14="http://schemas.microsoft.com/office/powerpoint/2010/main" val="1159552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D4BDE-8C2C-B45D-EB7B-B488AC5461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780B3A-811F-95B2-069C-A07B782C1F91}"/>
              </a:ext>
            </a:extLst>
          </p:cNvPr>
          <p:cNvSpPr>
            <a:spLocks noGrp="1"/>
          </p:cNvSpPr>
          <p:nvPr>
            <p:ph type="ctrTitle"/>
          </p:nvPr>
        </p:nvSpPr>
        <p:spPr/>
        <p:txBody>
          <a:bodyPr/>
          <a:lstStyle/>
          <a:p>
            <a:r>
              <a:rPr lang="en-AU">
                <a:cs typeface="Arial"/>
              </a:rPr>
              <a:t>Coding Introduction</a:t>
            </a:r>
            <a:endParaRPr lang="en-AU"/>
          </a:p>
        </p:txBody>
      </p:sp>
      <p:sp>
        <p:nvSpPr>
          <p:cNvPr id="6" name="Subtitle 5">
            <a:extLst>
              <a:ext uri="{FF2B5EF4-FFF2-40B4-BE49-F238E27FC236}">
                <a16:creationId xmlns:a16="http://schemas.microsoft.com/office/drawing/2014/main" id="{9DCDCC3B-7C46-C42E-7F17-8342B7C71F89}"/>
              </a:ext>
            </a:extLst>
          </p:cNvPr>
          <p:cNvSpPr>
            <a:spLocks noGrp="1"/>
          </p:cNvSpPr>
          <p:nvPr>
            <p:ph type="subTitle" idx="1"/>
          </p:nvPr>
        </p:nvSpPr>
        <p:spPr/>
        <p:txBody>
          <a:bodyPr vert="horz" lIns="91440" tIns="45720" rIns="91440" bIns="45720" rtlCol="0" anchor="t">
            <a:normAutofit/>
          </a:bodyPr>
          <a:lstStyle/>
          <a:p>
            <a:r>
              <a:rPr lang="en-AU">
                <a:latin typeface="OCRB"/>
                <a:cs typeface="Arial"/>
              </a:rPr>
              <a:t>Functions</a:t>
            </a:r>
            <a:endParaRPr lang="en-US"/>
          </a:p>
        </p:txBody>
      </p:sp>
    </p:spTree>
    <p:extLst>
      <p:ext uri="{BB962C8B-B14F-4D97-AF65-F5344CB8AC3E}">
        <p14:creationId xmlns:p14="http://schemas.microsoft.com/office/powerpoint/2010/main" val="855410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0F4C6-F247-4B61-F063-7EFA13DA793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AE05EE0-4737-1524-513C-4F17215C0183}"/>
              </a:ext>
            </a:extLst>
          </p:cNvPr>
          <p:cNvSpPr txBox="1">
            <a:spLocks/>
          </p:cNvSpPr>
          <p:nvPr/>
        </p:nvSpPr>
        <p:spPr>
          <a:xfrm>
            <a:off x="381000" y="188913"/>
            <a:ext cx="11296650"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Functions</a:t>
            </a:r>
            <a:endParaRPr lang="en-US" b="1">
              <a:solidFill>
                <a:schemeClr val="bg1"/>
              </a:solidFill>
            </a:endParaRPr>
          </a:p>
        </p:txBody>
      </p:sp>
      <p:sp>
        <p:nvSpPr>
          <p:cNvPr id="5" name="Content Placeholder 4">
            <a:extLst>
              <a:ext uri="{FF2B5EF4-FFF2-40B4-BE49-F238E27FC236}">
                <a16:creationId xmlns:a16="http://schemas.microsoft.com/office/drawing/2014/main" id="{93ABDE9E-7EF3-4107-CC63-4BBFD014ED70}"/>
              </a:ext>
            </a:extLst>
          </p:cNvPr>
          <p:cNvSpPr>
            <a:spLocks noGrp="1"/>
          </p:cNvSpPr>
          <p:nvPr>
            <p:ph idx="1"/>
          </p:nvPr>
        </p:nvSpPr>
        <p:spPr>
          <a:xfrm>
            <a:off x="506462" y="1384977"/>
            <a:ext cx="10864171" cy="4165369"/>
          </a:xfrm>
        </p:spPr>
        <p:txBody>
          <a:bodyPr vert="horz" lIns="91440" tIns="45720" rIns="91440" bIns="45720" rtlCol="0" anchor="t">
            <a:normAutofit/>
          </a:bodyPr>
          <a:lstStyle/>
          <a:p>
            <a:r>
              <a:rPr lang="en-AU">
                <a:cs typeface="Arial"/>
              </a:rPr>
              <a:t>Functions add functionality to our games.</a:t>
            </a:r>
            <a:endParaRPr lang="en-AU"/>
          </a:p>
          <a:p>
            <a:r>
              <a:rPr lang="en-AU">
                <a:cs typeface="Arial"/>
              </a:rPr>
              <a:t>They modify the variables and other properties of our games.</a:t>
            </a:r>
            <a:endParaRPr lang="en-AU"/>
          </a:p>
          <a:p>
            <a:r>
              <a:rPr lang="en-AU">
                <a:cs typeface="Arial"/>
              </a:rPr>
              <a:t>Think of them like actions that are taken.</a:t>
            </a:r>
            <a:endParaRPr lang="en-AU"/>
          </a:p>
          <a:p>
            <a:pPr marL="0" indent="0">
              <a:buNone/>
            </a:pPr>
            <a:endParaRPr lang="en-AU" sz="1600"/>
          </a:p>
        </p:txBody>
      </p:sp>
    </p:spTree>
    <p:extLst>
      <p:ext uri="{BB962C8B-B14F-4D97-AF65-F5344CB8AC3E}">
        <p14:creationId xmlns:p14="http://schemas.microsoft.com/office/powerpoint/2010/main" val="393219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7FC04-FEDB-98CC-7E1E-4C1D6048D91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1445B7A-8F9E-526B-6274-44FE55D9C000}"/>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functions does a cat have?</a:t>
            </a:r>
            <a:endParaRPr lang="en-US" b="1"/>
          </a:p>
        </p:txBody>
      </p:sp>
      <p:sp>
        <p:nvSpPr>
          <p:cNvPr id="4" name="Text Placeholder 3">
            <a:extLst>
              <a:ext uri="{FF2B5EF4-FFF2-40B4-BE49-F238E27FC236}">
                <a16:creationId xmlns:a16="http://schemas.microsoft.com/office/drawing/2014/main" id="{22490ABC-1E2F-CB5F-663B-AB67B51DD0F4}"/>
              </a:ext>
            </a:extLst>
          </p:cNvPr>
          <p:cNvSpPr>
            <a:spLocks noGrp="1"/>
          </p:cNvSpPr>
          <p:nvPr>
            <p:ph type="body" sz="quarter" idx="13"/>
          </p:nvPr>
        </p:nvSpPr>
        <p:spPr/>
        <p:txBody>
          <a:bodyPr/>
          <a:lstStyle/>
          <a:p>
            <a:r>
              <a:rPr lang="en-AU">
                <a:cs typeface="Arial"/>
              </a:rPr>
              <a:t>Function Exercise</a:t>
            </a:r>
            <a:endParaRPr lang="en-US"/>
          </a:p>
        </p:txBody>
      </p:sp>
      <p:pic>
        <p:nvPicPr>
          <p:cNvPr id="3" name="Picture 2" descr="Unveiling the Truth: Does Neutering Change Cat Behavior?">
            <a:extLst>
              <a:ext uri="{FF2B5EF4-FFF2-40B4-BE49-F238E27FC236}">
                <a16:creationId xmlns:a16="http://schemas.microsoft.com/office/drawing/2014/main" id="{31657CB0-5E81-8CA1-E2EB-293318190BC8}"/>
              </a:ext>
            </a:extLst>
          </p:cNvPr>
          <p:cNvPicPr>
            <a:picLocks noChangeAspect="1"/>
          </p:cNvPicPr>
          <p:nvPr/>
        </p:nvPicPr>
        <p:blipFill>
          <a:blip r:embed="rId2"/>
          <a:stretch>
            <a:fillRect/>
          </a:stretch>
        </p:blipFill>
        <p:spPr>
          <a:xfrm>
            <a:off x="8675706" y="1383263"/>
            <a:ext cx="2740505" cy="4114800"/>
          </a:xfrm>
          <a:prstGeom prst="rect">
            <a:avLst/>
          </a:prstGeom>
        </p:spPr>
      </p:pic>
    </p:spTree>
    <p:extLst>
      <p:ext uri="{BB962C8B-B14F-4D97-AF65-F5344CB8AC3E}">
        <p14:creationId xmlns:p14="http://schemas.microsoft.com/office/powerpoint/2010/main" val="943988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5B38D-D54F-0E4F-A30E-2585F12CAC5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E96E6A-37DC-BEFD-B0F9-44D81E366BC0}"/>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functions does a cat have?</a:t>
            </a:r>
          </a:p>
          <a:p>
            <a:r>
              <a:rPr lang="en-US" sz="2000">
                <a:cs typeface="Arial"/>
              </a:rPr>
              <a:t>Walk</a:t>
            </a:r>
            <a:endParaRPr lang="en-US" sz="2000"/>
          </a:p>
          <a:p>
            <a:r>
              <a:rPr lang="en-US" sz="2000">
                <a:cs typeface="Arial"/>
              </a:rPr>
              <a:t>Jump</a:t>
            </a:r>
          </a:p>
          <a:p>
            <a:r>
              <a:rPr lang="en-US" sz="2000">
                <a:cs typeface="Arial"/>
              </a:rPr>
              <a:t>Climb</a:t>
            </a:r>
          </a:p>
          <a:p>
            <a:r>
              <a:rPr lang="en-US" sz="2000">
                <a:cs typeface="Arial"/>
              </a:rPr>
              <a:t>Purr</a:t>
            </a:r>
          </a:p>
          <a:p>
            <a:r>
              <a:rPr lang="en-US" sz="2000">
                <a:cs typeface="Arial"/>
              </a:rPr>
              <a:t>Sleep</a:t>
            </a:r>
          </a:p>
          <a:p>
            <a:r>
              <a:rPr lang="en-US" sz="2000">
                <a:cs typeface="Arial"/>
              </a:rPr>
              <a:t>Stalk</a:t>
            </a:r>
          </a:p>
          <a:p>
            <a:r>
              <a:rPr lang="en-US" sz="2000">
                <a:cs typeface="Arial"/>
              </a:rPr>
              <a:t>Etc...</a:t>
            </a:r>
          </a:p>
        </p:txBody>
      </p:sp>
      <p:sp>
        <p:nvSpPr>
          <p:cNvPr id="4" name="Text Placeholder 3">
            <a:extLst>
              <a:ext uri="{FF2B5EF4-FFF2-40B4-BE49-F238E27FC236}">
                <a16:creationId xmlns:a16="http://schemas.microsoft.com/office/drawing/2014/main" id="{3117F5DA-699B-DB54-31C1-FE6BD08BE146}"/>
              </a:ext>
            </a:extLst>
          </p:cNvPr>
          <p:cNvSpPr>
            <a:spLocks noGrp="1"/>
          </p:cNvSpPr>
          <p:nvPr>
            <p:ph type="body" sz="quarter" idx="13"/>
          </p:nvPr>
        </p:nvSpPr>
        <p:spPr/>
        <p:txBody>
          <a:bodyPr/>
          <a:lstStyle/>
          <a:p>
            <a:r>
              <a:rPr lang="en-AU">
                <a:cs typeface="Arial"/>
              </a:rPr>
              <a:t>Function Exercise</a:t>
            </a:r>
            <a:endParaRPr lang="en-US"/>
          </a:p>
        </p:txBody>
      </p:sp>
      <p:pic>
        <p:nvPicPr>
          <p:cNvPr id="2" name="Picture 1" descr="How High Can Cats Jump">
            <a:extLst>
              <a:ext uri="{FF2B5EF4-FFF2-40B4-BE49-F238E27FC236}">
                <a16:creationId xmlns:a16="http://schemas.microsoft.com/office/drawing/2014/main" id="{7EC74DA0-1037-293C-81AA-1024C16DB988}"/>
              </a:ext>
            </a:extLst>
          </p:cNvPr>
          <p:cNvPicPr>
            <a:picLocks noChangeAspect="1"/>
          </p:cNvPicPr>
          <p:nvPr/>
        </p:nvPicPr>
        <p:blipFill>
          <a:blip r:embed="rId2"/>
          <a:stretch>
            <a:fillRect/>
          </a:stretch>
        </p:blipFill>
        <p:spPr>
          <a:xfrm>
            <a:off x="7428571" y="1272865"/>
            <a:ext cx="4118517" cy="2314342"/>
          </a:xfrm>
          <a:prstGeom prst="rect">
            <a:avLst/>
          </a:prstGeom>
        </p:spPr>
      </p:pic>
      <p:pic>
        <p:nvPicPr>
          <p:cNvPr id="6" name="Picture 5" descr="How High Can Cats Jump">
            <a:extLst>
              <a:ext uri="{FF2B5EF4-FFF2-40B4-BE49-F238E27FC236}">
                <a16:creationId xmlns:a16="http://schemas.microsoft.com/office/drawing/2014/main" id="{217B685B-AA5E-5D74-A437-81C1A4E0AD1A}"/>
              </a:ext>
            </a:extLst>
          </p:cNvPr>
          <p:cNvPicPr>
            <a:picLocks noChangeAspect="1"/>
          </p:cNvPicPr>
          <p:nvPr/>
        </p:nvPicPr>
        <p:blipFill>
          <a:blip r:embed="rId3"/>
          <a:stretch>
            <a:fillRect/>
          </a:stretch>
        </p:blipFill>
        <p:spPr>
          <a:xfrm>
            <a:off x="7428571" y="3707548"/>
            <a:ext cx="4118517" cy="2314342"/>
          </a:xfrm>
          <a:prstGeom prst="rect">
            <a:avLst/>
          </a:prstGeom>
        </p:spPr>
      </p:pic>
      <p:sp>
        <p:nvSpPr>
          <p:cNvPr id="8" name="TextBox 7">
            <a:extLst>
              <a:ext uri="{FF2B5EF4-FFF2-40B4-BE49-F238E27FC236}">
                <a16:creationId xmlns:a16="http://schemas.microsoft.com/office/drawing/2014/main" id="{935B9D51-C1F2-BCF9-305F-60A58406F6C3}"/>
              </a:ext>
            </a:extLst>
          </p:cNvPr>
          <p:cNvSpPr txBox="1"/>
          <p:nvPr/>
        </p:nvSpPr>
        <p:spPr>
          <a:xfrm>
            <a:off x="7427662" y="6022534"/>
            <a:ext cx="32821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49000"/>
                  </a:schemeClr>
                </a:solidFill>
              </a:rPr>
              <a:t>Figure 1 &amp; 2.Cat jumping and cat climbing</a:t>
            </a:r>
          </a:p>
          <a:p>
            <a:r>
              <a:rPr lang="en-US" sz="600" i="1">
                <a:solidFill>
                  <a:schemeClr val="bg1">
                    <a:lumMod val="49000"/>
                  </a:schemeClr>
                </a:solidFill>
              </a:rPr>
              <a:t>Note</a:t>
            </a:r>
            <a:r>
              <a:rPr lang="en-US" sz="600">
                <a:solidFill>
                  <a:schemeClr val="bg1">
                    <a:lumMod val="49000"/>
                  </a:schemeClr>
                </a:solidFill>
              </a:rPr>
              <a:t>. From How High Can Cats Jump? (2025), I'm a Pet Lover. </a:t>
            </a:r>
            <a:br>
              <a:rPr lang="en-US" sz="600">
                <a:solidFill>
                  <a:schemeClr val="bg1">
                    <a:lumMod val="49000"/>
                  </a:schemeClr>
                </a:solidFill>
              </a:rPr>
            </a:br>
            <a:r>
              <a:rPr lang="en-US" sz="600">
                <a:solidFill>
                  <a:schemeClr val="bg1">
                    <a:lumMod val="49000"/>
                  </a:schemeClr>
                </a:solidFill>
              </a:rPr>
              <a:t>https://imapetlover.com/how-high-can-cats-jump-understanding-their-aerial-prowess/</a:t>
            </a:r>
            <a:endParaRPr lang="en-US">
              <a:solidFill>
                <a:schemeClr val="bg1">
                  <a:lumMod val="49000"/>
                </a:schemeClr>
              </a:solidFill>
            </a:endParaRPr>
          </a:p>
        </p:txBody>
      </p:sp>
      <p:pic>
        <p:nvPicPr>
          <p:cNvPr id="9" name="Picture 8" descr="Sleeping Cats">
            <a:extLst>
              <a:ext uri="{FF2B5EF4-FFF2-40B4-BE49-F238E27FC236}">
                <a16:creationId xmlns:a16="http://schemas.microsoft.com/office/drawing/2014/main" id="{27AC9762-53D2-571C-7EDD-4C2BCCC61DB7}"/>
              </a:ext>
            </a:extLst>
          </p:cNvPr>
          <p:cNvPicPr>
            <a:picLocks noChangeAspect="1"/>
          </p:cNvPicPr>
          <p:nvPr/>
        </p:nvPicPr>
        <p:blipFill>
          <a:blip r:embed="rId4"/>
          <a:stretch>
            <a:fillRect/>
          </a:stretch>
        </p:blipFill>
        <p:spPr>
          <a:xfrm>
            <a:off x="3739376" y="2560778"/>
            <a:ext cx="3560955" cy="2368346"/>
          </a:xfrm>
          <a:prstGeom prst="rect">
            <a:avLst/>
          </a:prstGeom>
        </p:spPr>
      </p:pic>
      <p:sp>
        <p:nvSpPr>
          <p:cNvPr id="10" name="TextBox 9">
            <a:extLst>
              <a:ext uri="{FF2B5EF4-FFF2-40B4-BE49-F238E27FC236}">
                <a16:creationId xmlns:a16="http://schemas.microsoft.com/office/drawing/2014/main" id="{B9ECBD38-9780-754E-9BF6-707084C92F16}"/>
              </a:ext>
            </a:extLst>
          </p:cNvPr>
          <p:cNvSpPr txBox="1"/>
          <p:nvPr/>
        </p:nvSpPr>
        <p:spPr>
          <a:xfrm>
            <a:off x="3738467" y="4916704"/>
            <a:ext cx="32821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49000"/>
                  </a:schemeClr>
                </a:solidFill>
              </a:rPr>
              <a:t>Figure 1.Sleeping Cat</a:t>
            </a:r>
          </a:p>
          <a:p>
            <a:r>
              <a:rPr lang="en-US" sz="600" i="1">
                <a:solidFill>
                  <a:schemeClr val="bg1">
                    <a:lumMod val="49000"/>
                  </a:schemeClr>
                </a:solidFill>
              </a:rPr>
              <a:t>Note</a:t>
            </a:r>
            <a:r>
              <a:rPr lang="en-US" sz="600">
                <a:solidFill>
                  <a:schemeClr val="bg1">
                    <a:lumMod val="49000"/>
                  </a:schemeClr>
                </a:solidFill>
              </a:rPr>
              <a:t>. From Why Do Cats Sleep So Much? (2025), Britannica. </a:t>
            </a:r>
            <a:br>
              <a:rPr lang="en-US" sz="600">
                <a:solidFill>
                  <a:schemeClr val="bg1">
                    <a:lumMod val="49000"/>
                  </a:schemeClr>
                </a:solidFill>
              </a:rPr>
            </a:br>
            <a:r>
              <a:rPr lang="en-US" sz="600">
                <a:solidFill>
                  <a:schemeClr val="bg1">
                    <a:lumMod val="49000"/>
                  </a:schemeClr>
                </a:solidFill>
              </a:rPr>
              <a:t>https://www.britannica.com/story/why-do-cats-sleep-so-much</a:t>
            </a:r>
            <a:endParaRPr lang="en-US">
              <a:solidFill>
                <a:schemeClr val="bg1">
                  <a:lumMod val="49000"/>
                </a:schemeClr>
              </a:solidFill>
            </a:endParaRPr>
          </a:p>
        </p:txBody>
      </p:sp>
    </p:spTree>
    <p:extLst>
      <p:ext uri="{BB962C8B-B14F-4D97-AF65-F5344CB8AC3E}">
        <p14:creationId xmlns:p14="http://schemas.microsoft.com/office/powerpoint/2010/main" val="2399101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B8944-780C-D4EA-6C79-24DA96F1225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C5C347-3F34-5E43-5616-429901B7B7E7}"/>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functions does a player character have and what variable do they change?</a:t>
            </a:r>
          </a:p>
          <a:p>
            <a:pPr>
              <a:buFont typeface="Wingdings"/>
              <a:buChar char="§"/>
            </a:pPr>
            <a:endParaRPr lang="en-US" sz="2000"/>
          </a:p>
          <a:p>
            <a:pPr marL="0" indent="0">
              <a:buNone/>
            </a:pPr>
            <a:endParaRPr lang="en-US" sz="2000"/>
          </a:p>
          <a:p>
            <a:endParaRPr lang="en-US" sz="2000"/>
          </a:p>
        </p:txBody>
      </p:sp>
      <p:sp>
        <p:nvSpPr>
          <p:cNvPr id="4" name="Text Placeholder 3">
            <a:extLst>
              <a:ext uri="{FF2B5EF4-FFF2-40B4-BE49-F238E27FC236}">
                <a16:creationId xmlns:a16="http://schemas.microsoft.com/office/drawing/2014/main" id="{4DA4CF59-1031-B0B3-3A4D-D6748FEC1FBC}"/>
              </a:ext>
            </a:extLst>
          </p:cNvPr>
          <p:cNvSpPr>
            <a:spLocks noGrp="1"/>
          </p:cNvSpPr>
          <p:nvPr>
            <p:ph type="body" sz="quarter" idx="13"/>
          </p:nvPr>
        </p:nvSpPr>
        <p:spPr/>
        <p:txBody>
          <a:bodyPr/>
          <a:lstStyle/>
          <a:p>
            <a:r>
              <a:rPr lang="en-AU">
                <a:cs typeface="Arial"/>
              </a:rPr>
              <a:t>Function Exercise - Game Context</a:t>
            </a:r>
            <a:endParaRPr lang="en-US"/>
          </a:p>
        </p:txBody>
      </p:sp>
      <p:pic>
        <p:nvPicPr>
          <p:cNvPr id="2" name="Picture 1" descr="Master Chief | Heroes Wiki | Fandom">
            <a:extLst>
              <a:ext uri="{FF2B5EF4-FFF2-40B4-BE49-F238E27FC236}">
                <a16:creationId xmlns:a16="http://schemas.microsoft.com/office/drawing/2014/main" id="{3834D7B6-35EB-2416-4D44-B4FC81511AF4}"/>
              </a:ext>
            </a:extLst>
          </p:cNvPr>
          <p:cNvPicPr>
            <a:picLocks noChangeAspect="1"/>
          </p:cNvPicPr>
          <p:nvPr/>
        </p:nvPicPr>
        <p:blipFill>
          <a:blip r:embed="rId2"/>
          <a:stretch>
            <a:fillRect/>
          </a:stretch>
        </p:blipFill>
        <p:spPr>
          <a:xfrm>
            <a:off x="9141096" y="1286846"/>
            <a:ext cx="2598941" cy="4634206"/>
          </a:xfrm>
          <a:prstGeom prst="rect">
            <a:avLst/>
          </a:prstGeom>
        </p:spPr>
      </p:pic>
      <p:sp>
        <p:nvSpPr>
          <p:cNvPr id="3" name="TextBox 2">
            <a:extLst>
              <a:ext uri="{FF2B5EF4-FFF2-40B4-BE49-F238E27FC236}">
                <a16:creationId xmlns:a16="http://schemas.microsoft.com/office/drawing/2014/main" id="{EE309886-CC19-7DE3-0809-E7B3C947A756}"/>
              </a:ext>
            </a:extLst>
          </p:cNvPr>
          <p:cNvSpPr txBox="1"/>
          <p:nvPr/>
        </p:nvSpPr>
        <p:spPr>
          <a:xfrm>
            <a:off x="9008879" y="5920056"/>
            <a:ext cx="2486607"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00">
                <a:solidFill>
                  <a:schemeClr val="bg1">
                    <a:lumMod val="65000"/>
                  </a:schemeClr>
                </a:solidFill>
              </a:rPr>
              <a:t>Figure 5. </a:t>
            </a:r>
            <a:r>
              <a:rPr lang="en-US" sz="1000" i="1">
                <a:solidFill>
                  <a:schemeClr val="bg1">
                    <a:lumMod val="65000"/>
                  </a:schemeClr>
                </a:solidFill>
              </a:rPr>
              <a:t>Cutout of Master Chief from Halo</a:t>
            </a:r>
            <a:endParaRPr lang="en-US">
              <a:solidFill>
                <a:schemeClr val="bg1">
                  <a:lumMod val="65000"/>
                </a:schemeClr>
              </a:solidFill>
            </a:endParaRPr>
          </a:p>
          <a:p>
            <a:r>
              <a:rPr lang="en-US" sz="1000" i="1">
                <a:solidFill>
                  <a:schemeClr val="bg1">
                    <a:lumMod val="65000"/>
                  </a:schemeClr>
                </a:solidFill>
              </a:rPr>
              <a:t>Note</a:t>
            </a:r>
            <a:r>
              <a:rPr lang="en-US" sz="1000">
                <a:solidFill>
                  <a:schemeClr val="bg1">
                    <a:lumMod val="65000"/>
                  </a:schemeClr>
                </a:solidFill>
              </a:rPr>
              <a:t>. From </a:t>
            </a:r>
            <a:r>
              <a:rPr lang="en-US" sz="1000" err="1">
                <a:solidFill>
                  <a:schemeClr val="bg1">
                    <a:lumMod val="65000"/>
                  </a:schemeClr>
                </a:solidFill>
              </a:rPr>
              <a:t>Halopedia</a:t>
            </a:r>
            <a:r>
              <a:rPr lang="en-US" sz="1000">
                <a:solidFill>
                  <a:schemeClr val="bg1">
                    <a:lumMod val="65000"/>
                  </a:schemeClr>
                </a:solidFill>
              </a:rPr>
              <a:t> (2025).</a:t>
            </a:r>
          </a:p>
        </p:txBody>
      </p:sp>
    </p:spTree>
    <p:extLst>
      <p:ext uri="{BB962C8B-B14F-4D97-AF65-F5344CB8AC3E}">
        <p14:creationId xmlns:p14="http://schemas.microsoft.com/office/powerpoint/2010/main" val="2782287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2B266-FCAB-8200-8464-0F0DC2247042}"/>
            </a:ext>
          </a:extLst>
        </p:cNvPr>
        <p:cNvGrpSpPr/>
        <p:nvPr/>
      </p:nvGrpSpPr>
      <p:grpSpPr>
        <a:xfrm>
          <a:off x="0" y="0"/>
          <a:ext cx="0" cy="0"/>
          <a:chOff x="0" y="0"/>
          <a:chExt cx="0" cy="0"/>
        </a:xfrm>
      </p:grpSpPr>
      <p:pic>
        <p:nvPicPr>
          <p:cNvPr id="8" name="Picture 7" descr="Half-Life 2 on Steam">
            <a:extLst>
              <a:ext uri="{FF2B5EF4-FFF2-40B4-BE49-F238E27FC236}">
                <a16:creationId xmlns:a16="http://schemas.microsoft.com/office/drawing/2014/main" id="{8C4DC14C-64E6-E983-E39F-70D97DF187E1}"/>
              </a:ext>
            </a:extLst>
          </p:cNvPr>
          <p:cNvPicPr>
            <a:picLocks noChangeAspect="1"/>
          </p:cNvPicPr>
          <p:nvPr/>
        </p:nvPicPr>
        <p:blipFill>
          <a:blip r:embed="rId2"/>
          <a:stretch>
            <a:fillRect/>
          </a:stretch>
        </p:blipFill>
        <p:spPr>
          <a:xfrm>
            <a:off x="5761451" y="2081864"/>
            <a:ext cx="5867400" cy="3362325"/>
          </a:xfrm>
          <a:prstGeom prst="rect">
            <a:avLst/>
          </a:prstGeom>
        </p:spPr>
      </p:pic>
      <p:sp>
        <p:nvSpPr>
          <p:cNvPr id="4" name="Content Placeholder 3">
            <a:extLst>
              <a:ext uri="{FF2B5EF4-FFF2-40B4-BE49-F238E27FC236}">
                <a16:creationId xmlns:a16="http://schemas.microsoft.com/office/drawing/2014/main" id="{CFA1C8C5-B21D-8596-3CBB-7EB29937EFE1}"/>
              </a:ext>
            </a:extLst>
          </p:cNvPr>
          <p:cNvSpPr>
            <a:spLocks noGrp="1"/>
          </p:cNvSpPr>
          <p:nvPr>
            <p:ph idx="1"/>
          </p:nvPr>
        </p:nvSpPr>
        <p:spPr/>
        <p:txBody>
          <a:bodyPr vert="horz" lIns="91440" tIns="45720" rIns="91440" bIns="45720" rtlCol="0" anchor="t">
            <a:normAutofit/>
          </a:bodyPr>
          <a:lstStyle/>
          <a:p>
            <a:r>
              <a:rPr lang="en-AU">
                <a:cs typeface="Arial"/>
              </a:rPr>
              <a:t>Revision</a:t>
            </a:r>
            <a:endParaRPr lang="en-AU"/>
          </a:p>
          <a:p>
            <a:r>
              <a:rPr lang="en-AU">
                <a:cs typeface="Arial"/>
              </a:rPr>
              <a:t>Assessment 2 Brief</a:t>
            </a:r>
          </a:p>
          <a:p>
            <a:r>
              <a:rPr lang="en-AU">
                <a:cs typeface="Arial"/>
              </a:rPr>
              <a:t>Genre Analysis</a:t>
            </a:r>
            <a:endParaRPr lang="en-AU"/>
          </a:p>
          <a:p>
            <a:pPr lvl="1"/>
            <a:r>
              <a:rPr lang="en-AU">
                <a:cs typeface="Arial"/>
              </a:rPr>
              <a:t>FPS Shooters</a:t>
            </a:r>
            <a:endParaRPr lang="en-AU"/>
          </a:p>
          <a:p>
            <a:r>
              <a:rPr lang="en-AU">
                <a:cs typeface="Arial"/>
              </a:rPr>
              <a:t>Programming Functionality</a:t>
            </a:r>
            <a:endParaRPr lang="en-US"/>
          </a:p>
          <a:p>
            <a:pPr lvl="1"/>
            <a:r>
              <a:rPr lang="en-AU">
                <a:cs typeface="Arial"/>
              </a:rPr>
              <a:t>Coding/Logic introduction</a:t>
            </a:r>
            <a:endParaRPr lang="en-AU"/>
          </a:p>
          <a:p>
            <a:r>
              <a:rPr lang="en-AU">
                <a:cs typeface="Arial"/>
              </a:rPr>
              <a:t>Unreal Activities</a:t>
            </a:r>
          </a:p>
          <a:p>
            <a:pPr lvl="1"/>
            <a:r>
              <a:rPr lang="en-AU">
                <a:solidFill>
                  <a:srgbClr val="7F7F7F"/>
                </a:solidFill>
                <a:cs typeface="Arial"/>
              </a:rPr>
              <a:t>Introduction to Blueprints</a:t>
            </a:r>
          </a:p>
          <a:p>
            <a:pPr lvl="1"/>
            <a:r>
              <a:rPr lang="en-AU">
                <a:solidFill>
                  <a:srgbClr val="7F7F7F"/>
                </a:solidFill>
                <a:cs typeface="Arial"/>
              </a:rPr>
              <a:t>Target Practice Game</a:t>
            </a:r>
            <a:endParaRPr lang="en-AU">
              <a:solidFill>
                <a:srgbClr val="7F7F7F"/>
              </a:solidFill>
            </a:endParaRPr>
          </a:p>
          <a:p>
            <a:r>
              <a:rPr lang="en-AU">
                <a:cs typeface="Arial"/>
              </a:rPr>
              <a:t>Homework</a:t>
            </a:r>
          </a:p>
          <a:p>
            <a:pPr lvl="1"/>
            <a:r>
              <a:rPr lang="en-AU">
                <a:cs typeface="Arial"/>
              </a:rPr>
              <a:t>Expand upon your game</a:t>
            </a:r>
          </a:p>
        </p:txBody>
      </p:sp>
      <p:sp>
        <p:nvSpPr>
          <p:cNvPr id="5" name="Text Placeholder 4">
            <a:extLst>
              <a:ext uri="{FF2B5EF4-FFF2-40B4-BE49-F238E27FC236}">
                <a16:creationId xmlns:a16="http://schemas.microsoft.com/office/drawing/2014/main" id="{5014AAE1-0F12-4F06-E922-2A6C0748ADE0}"/>
              </a:ext>
            </a:extLst>
          </p:cNvPr>
          <p:cNvSpPr>
            <a:spLocks noGrp="1"/>
          </p:cNvSpPr>
          <p:nvPr>
            <p:ph type="body" sz="quarter" idx="13"/>
          </p:nvPr>
        </p:nvSpPr>
        <p:spPr/>
        <p:txBody>
          <a:bodyPr/>
          <a:lstStyle/>
          <a:p>
            <a:r>
              <a:rPr lang="en-AU"/>
              <a:t>Overview of today</a:t>
            </a:r>
          </a:p>
        </p:txBody>
      </p:sp>
      <p:sp>
        <p:nvSpPr>
          <p:cNvPr id="6" name="TextBox 11">
            <a:extLst>
              <a:ext uri="{FF2B5EF4-FFF2-40B4-BE49-F238E27FC236}">
                <a16:creationId xmlns:a16="http://schemas.microsoft.com/office/drawing/2014/main" id="{E2805B6D-1AC9-FDB1-E7CE-FF98F2305DD0}"/>
              </a:ext>
            </a:extLst>
          </p:cNvPr>
          <p:cNvSpPr txBox="1"/>
          <p:nvPr/>
        </p:nvSpPr>
        <p:spPr>
          <a:xfrm>
            <a:off x="5759986" y="186303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1:</a:t>
            </a:r>
            <a:r>
              <a:rPr lang="en-US" sz="800">
                <a:ea typeface="+mj-lt"/>
                <a:cs typeface="+mj-lt"/>
              </a:rPr>
              <a:t> Half Life 2 Splash</a:t>
            </a:r>
            <a:endParaRPr lang="en-US" sz="800"/>
          </a:p>
        </p:txBody>
      </p:sp>
      <p:sp>
        <p:nvSpPr>
          <p:cNvPr id="7" name="TextBox 11">
            <a:extLst>
              <a:ext uri="{FF2B5EF4-FFF2-40B4-BE49-F238E27FC236}">
                <a16:creationId xmlns:a16="http://schemas.microsoft.com/office/drawing/2014/main" id="{ABC1B952-01A9-5F2C-1E0B-EAF49D400A50}"/>
              </a:ext>
            </a:extLst>
          </p:cNvPr>
          <p:cNvSpPr txBox="1"/>
          <p:nvPr/>
        </p:nvSpPr>
        <p:spPr>
          <a:xfrm>
            <a:off x="5759986" y="5453831"/>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Valve Software (2004)</a:t>
            </a:r>
            <a:endParaRPr lang="en-US" sz="800"/>
          </a:p>
        </p:txBody>
      </p:sp>
    </p:spTree>
    <p:extLst>
      <p:ext uri="{BB962C8B-B14F-4D97-AF65-F5344CB8AC3E}">
        <p14:creationId xmlns:p14="http://schemas.microsoft.com/office/powerpoint/2010/main" val="4043642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A7364-B530-572E-28A6-618C514CB0F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6A13BA4-02B4-4DD5-EDEC-DA36DA36A056}"/>
              </a:ext>
            </a:extLst>
          </p:cNvPr>
          <p:cNvSpPr>
            <a:spLocks noGrp="1"/>
          </p:cNvSpPr>
          <p:nvPr>
            <p:ph idx="1"/>
          </p:nvPr>
        </p:nvSpPr>
        <p:spPr/>
        <p:txBody>
          <a:bodyPr vert="horz" lIns="91440" tIns="45720" rIns="91440" bIns="45720" rtlCol="0" anchor="t">
            <a:normAutofit/>
          </a:bodyPr>
          <a:lstStyle/>
          <a:p>
            <a:pPr marL="0" indent="0">
              <a:buNone/>
            </a:pPr>
            <a:r>
              <a:rPr lang="en-US" sz="2000" b="1">
                <a:cs typeface="Arial"/>
              </a:rPr>
              <a:t>What functions does a player character have and what variable do they change?</a:t>
            </a:r>
            <a:endParaRPr lang="en-US" sz="2000">
              <a:cs typeface="Arial"/>
            </a:endParaRPr>
          </a:p>
          <a:p>
            <a:pPr>
              <a:buFont typeface="Wingdings"/>
              <a:buChar char="§"/>
            </a:pPr>
            <a:r>
              <a:rPr lang="en-US" sz="2000">
                <a:cs typeface="Arial"/>
              </a:rPr>
              <a:t>Move</a:t>
            </a:r>
            <a:endParaRPr lang="en-US" sz="2000"/>
          </a:p>
          <a:p>
            <a:pPr lvl="1">
              <a:buFont typeface="Wingdings"/>
              <a:buChar char="§"/>
            </a:pPr>
            <a:r>
              <a:rPr lang="en-US" sz="1600">
                <a:solidFill>
                  <a:srgbClr val="000000"/>
                </a:solidFill>
                <a:cs typeface="Arial"/>
              </a:rPr>
              <a:t>Update position variable * speed variable</a:t>
            </a:r>
          </a:p>
          <a:p>
            <a:pPr>
              <a:buFont typeface="Wingdings"/>
              <a:buChar char="§"/>
            </a:pPr>
            <a:r>
              <a:rPr lang="en-US" sz="2000">
                <a:cs typeface="Arial"/>
              </a:rPr>
              <a:t>Jump</a:t>
            </a:r>
            <a:endParaRPr lang="en-US" sz="2000"/>
          </a:p>
          <a:p>
            <a:pPr lvl="1">
              <a:buFont typeface="Wingdings"/>
              <a:buChar char="§"/>
            </a:pPr>
            <a:r>
              <a:rPr lang="en-US" sz="1600">
                <a:solidFill>
                  <a:srgbClr val="000000"/>
                </a:solidFill>
                <a:cs typeface="Arial"/>
              </a:rPr>
              <a:t>Update y-position variable * jump height variable</a:t>
            </a:r>
          </a:p>
          <a:p>
            <a:pPr>
              <a:buFont typeface="Wingdings"/>
              <a:buChar char="§"/>
            </a:pPr>
            <a:r>
              <a:rPr lang="en-US" sz="2000">
                <a:cs typeface="Arial"/>
              </a:rPr>
              <a:t>Take Damage</a:t>
            </a:r>
            <a:endParaRPr lang="en-US" sz="2000"/>
          </a:p>
          <a:p>
            <a:pPr lvl="1">
              <a:buFont typeface="Wingdings"/>
              <a:buChar char="§"/>
            </a:pPr>
            <a:r>
              <a:rPr lang="en-US" sz="1600">
                <a:solidFill>
                  <a:srgbClr val="000000"/>
                </a:solidFill>
                <a:cs typeface="Arial"/>
              </a:rPr>
              <a:t>Decrement the health variable by a value</a:t>
            </a:r>
            <a:endParaRPr lang="en-US" sz="1600"/>
          </a:p>
          <a:p>
            <a:pPr>
              <a:buFont typeface="Wingdings"/>
              <a:buChar char="§"/>
            </a:pPr>
            <a:r>
              <a:rPr lang="en-US" sz="2000">
                <a:cs typeface="Arial"/>
              </a:rPr>
              <a:t>Die</a:t>
            </a:r>
            <a:endParaRPr lang="en-US" sz="2000"/>
          </a:p>
          <a:p>
            <a:pPr lvl="1">
              <a:buFont typeface="Wingdings"/>
              <a:buChar char="§"/>
            </a:pPr>
            <a:r>
              <a:rPr lang="en-US" sz="1600">
                <a:solidFill>
                  <a:srgbClr val="000000"/>
                </a:solidFill>
                <a:cs typeface="Arial"/>
              </a:rPr>
              <a:t>Play death animation, decrement lives, reset player to start</a:t>
            </a:r>
            <a:endParaRPr lang="en-US" sz="1600">
              <a:solidFill>
                <a:srgbClr val="000000"/>
              </a:solidFill>
            </a:endParaRPr>
          </a:p>
          <a:p>
            <a:pPr>
              <a:buFont typeface="Wingdings"/>
              <a:buChar char="§"/>
            </a:pPr>
            <a:r>
              <a:rPr lang="en-US" sz="2000">
                <a:solidFill>
                  <a:srgbClr val="000000"/>
                </a:solidFill>
                <a:cs typeface="Arial"/>
              </a:rPr>
              <a:t>Shoot</a:t>
            </a:r>
            <a:endParaRPr lang="en-US" sz="2000">
              <a:solidFill>
                <a:srgbClr val="7F7F7F"/>
              </a:solidFill>
              <a:cs typeface="Arial"/>
            </a:endParaRPr>
          </a:p>
          <a:p>
            <a:pPr lvl="1">
              <a:buFont typeface="Wingdings"/>
              <a:buChar char="§"/>
            </a:pPr>
            <a:r>
              <a:rPr lang="en-US" sz="1600">
                <a:solidFill>
                  <a:srgbClr val="000000"/>
                </a:solidFill>
                <a:cs typeface="Arial"/>
              </a:rPr>
              <a:t>Play fire animation, spawn bullet</a:t>
            </a:r>
            <a:endParaRPr lang="en-US" sz="1600">
              <a:solidFill>
                <a:srgbClr val="000000"/>
              </a:solidFill>
            </a:endParaRPr>
          </a:p>
          <a:p>
            <a:pPr>
              <a:buFont typeface="Wingdings"/>
              <a:buChar char="§"/>
            </a:pPr>
            <a:r>
              <a:rPr lang="en-US" sz="2000">
                <a:cs typeface="Arial"/>
              </a:rPr>
              <a:t>Etc...</a:t>
            </a:r>
            <a:endParaRPr lang="en-US" sz="2000"/>
          </a:p>
          <a:p>
            <a:pPr>
              <a:buFont typeface="Wingdings"/>
              <a:buChar char="§"/>
            </a:pPr>
            <a:endParaRPr lang="en-US" sz="2000"/>
          </a:p>
          <a:p>
            <a:pPr marL="0" indent="0">
              <a:buNone/>
            </a:pPr>
            <a:endParaRPr lang="en-US" sz="2000"/>
          </a:p>
          <a:p>
            <a:endParaRPr lang="en-US" sz="2000"/>
          </a:p>
        </p:txBody>
      </p:sp>
      <p:sp>
        <p:nvSpPr>
          <p:cNvPr id="4" name="Text Placeholder 3">
            <a:extLst>
              <a:ext uri="{FF2B5EF4-FFF2-40B4-BE49-F238E27FC236}">
                <a16:creationId xmlns:a16="http://schemas.microsoft.com/office/drawing/2014/main" id="{FD91915D-7413-6FF4-26D7-26BACD54C893}"/>
              </a:ext>
            </a:extLst>
          </p:cNvPr>
          <p:cNvSpPr>
            <a:spLocks noGrp="1"/>
          </p:cNvSpPr>
          <p:nvPr>
            <p:ph type="body" sz="quarter" idx="13"/>
          </p:nvPr>
        </p:nvSpPr>
        <p:spPr/>
        <p:txBody>
          <a:bodyPr/>
          <a:lstStyle/>
          <a:p>
            <a:r>
              <a:rPr lang="en-AU">
                <a:cs typeface="Arial"/>
              </a:rPr>
              <a:t>Function Exercise - Game Context</a:t>
            </a:r>
            <a:endParaRPr lang="en-US"/>
          </a:p>
        </p:txBody>
      </p:sp>
      <p:pic>
        <p:nvPicPr>
          <p:cNvPr id="7" name="Picture 6" descr="Master Chief | Heroes Wiki | Fandom">
            <a:extLst>
              <a:ext uri="{FF2B5EF4-FFF2-40B4-BE49-F238E27FC236}">
                <a16:creationId xmlns:a16="http://schemas.microsoft.com/office/drawing/2014/main" id="{DDBA9F9A-4007-6AEE-9BF4-1016831E4B80}"/>
              </a:ext>
            </a:extLst>
          </p:cNvPr>
          <p:cNvPicPr>
            <a:picLocks noChangeAspect="1"/>
          </p:cNvPicPr>
          <p:nvPr/>
        </p:nvPicPr>
        <p:blipFill>
          <a:blip r:embed="rId2"/>
          <a:stretch>
            <a:fillRect/>
          </a:stretch>
        </p:blipFill>
        <p:spPr>
          <a:xfrm>
            <a:off x="9141096" y="1286846"/>
            <a:ext cx="2598941" cy="4634206"/>
          </a:xfrm>
          <a:prstGeom prst="rect">
            <a:avLst/>
          </a:prstGeom>
        </p:spPr>
      </p:pic>
      <p:sp>
        <p:nvSpPr>
          <p:cNvPr id="9" name="TextBox 8">
            <a:extLst>
              <a:ext uri="{FF2B5EF4-FFF2-40B4-BE49-F238E27FC236}">
                <a16:creationId xmlns:a16="http://schemas.microsoft.com/office/drawing/2014/main" id="{F63F2AED-14DF-DE2C-0031-2F71B6B80EC2}"/>
              </a:ext>
            </a:extLst>
          </p:cNvPr>
          <p:cNvSpPr txBox="1"/>
          <p:nvPr/>
        </p:nvSpPr>
        <p:spPr>
          <a:xfrm>
            <a:off x="9008879" y="5920056"/>
            <a:ext cx="2486607" cy="4001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00">
                <a:solidFill>
                  <a:schemeClr val="bg1">
                    <a:lumMod val="65000"/>
                  </a:schemeClr>
                </a:solidFill>
              </a:rPr>
              <a:t>Figure 5. </a:t>
            </a:r>
            <a:r>
              <a:rPr lang="en-US" sz="1000" i="1">
                <a:solidFill>
                  <a:schemeClr val="bg1">
                    <a:lumMod val="65000"/>
                  </a:schemeClr>
                </a:solidFill>
              </a:rPr>
              <a:t>Cutout of Master Chief from Halo</a:t>
            </a:r>
            <a:endParaRPr lang="en-US">
              <a:solidFill>
                <a:schemeClr val="bg1">
                  <a:lumMod val="65000"/>
                </a:schemeClr>
              </a:solidFill>
            </a:endParaRPr>
          </a:p>
          <a:p>
            <a:r>
              <a:rPr lang="en-US" sz="1000" i="1">
                <a:solidFill>
                  <a:schemeClr val="bg1">
                    <a:lumMod val="65000"/>
                  </a:schemeClr>
                </a:solidFill>
              </a:rPr>
              <a:t>Note</a:t>
            </a:r>
            <a:r>
              <a:rPr lang="en-US" sz="1000">
                <a:solidFill>
                  <a:schemeClr val="bg1">
                    <a:lumMod val="65000"/>
                  </a:schemeClr>
                </a:solidFill>
              </a:rPr>
              <a:t>. From </a:t>
            </a:r>
            <a:r>
              <a:rPr lang="en-US" sz="1000" err="1">
                <a:solidFill>
                  <a:schemeClr val="bg1">
                    <a:lumMod val="65000"/>
                  </a:schemeClr>
                </a:solidFill>
              </a:rPr>
              <a:t>Halopedia</a:t>
            </a:r>
            <a:r>
              <a:rPr lang="en-US" sz="1000">
                <a:solidFill>
                  <a:schemeClr val="bg1">
                    <a:lumMod val="65000"/>
                  </a:schemeClr>
                </a:solidFill>
              </a:rPr>
              <a:t> (2025).</a:t>
            </a:r>
          </a:p>
        </p:txBody>
      </p:sp>
    </p:spTree>
    <p:extLst>
      <p:ext uri="{BB962C8B-B14F-4D97-AF65-F5344CB8AC3E}">
        <p14:creationId xmlns:p14="http://schemas.microsoft.com/office/powerpoint/2010/main" val="2546642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85FC2-5D13-8947-8EA1-0A1A6C6AB30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1ABC44-DB9C-4992-E4E5-0E9B42C05BB7}"/>
              </a:ext>
            </a:extLst>
          </p:cNvPr>
          <p:cNvSpPr>
            <a:spLocks noGrp="1"/>
          </p:cNvSpPr>
          <p:nvPr>
            <p:ph type="ctrTitle"/>
          </p:nvPr>
        </p:nvSpPr>
        <p:spPr/>
        <p:txBody>
          <a:bodyPr/>
          <a:lstStyle/>
          <a:p>
            <a:r>
              <a:rPr lang="en-AU">
                <a:cs typeface="Arial"/>
              </a:rPr>
              <a:t>Coding Introduction</a:t>
            </a:r>
            <a:endParaRPr lang="en-AU"/>
          </a:p>
        </p:txBody>
      </p:sp>
      <p:sp>
        <p:nvSpPr>
          <p:cNvPr id="6" name="Subtitle 5">
            <a:extLst>
              <a:ext uri="{FF2B5EF4-FFF2-40B4-BE49-F238E27FC236}">
                <a16:creationId xmlns:a16="http://schemas.microsoft.com/office/drawing/2014/main" id="{643E4760-05AF-285F-C456-90C8D076E35B}"/>
              </a:ext>
            </a:extLst>
          </p:cNvPr>
          <p:cNvSpPr>
            <a:spLocks noGrp="1"/>
          </p:cNvSpPr>
          <p:nvPr>
            <p:ph type="subTitle" idx="1"/>
          </p:nvPr>
        </p:nvSpPr>
        <p:spPr/>
        <p:txBody>
          <a:bodyPr vert="horz" lIns="91440" tIns="45720" rIns="91440" bIns="45720" rtlCol="0" anchor="t">
            <a:normAutofit/>
          </a:bodyPr>
          <a:lstStyle/>
          <a:p>
            <a:r>
              <a:rPr lang="en-AU">
                <a:latin typeface="OCRB"/>
                <a:cs typeface="Arial"/>
              </a:rPr>
              <a:t>Classes</a:t>
            </a:r>
            <a:endParaRPr lang="en-US"/>
          </a:p>
        </p:txBody>
      </p:sp>
    </p:spTree>
    <p:extLst>
      <p:ext uri="{BB962C8B-B14F-4D97-AF65-F5344CB8AC3E}">
        <p14:creationId xmlns:p14="http://schemas.microsoft.com/office/powerpoint/2010/main" val="3605887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71B98-A3D0-0D79-6AE3-D82B0CE3536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63713ED-1BD1-27BB-DCFE-33B478CCAE8D}"/>
              </a:ext>
            </a:extLst>
          </p:cNvPr>
          <p:cNvSpPr/>
          <p:nvPr/>
        </p:nvSpPr>
        <p:spPr>
          <a:xfrm>
            <a:off x="3030876" y="2366758"/>
            <a:ext cx="2410619" cy="3731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a:t>Cat Class</a:t>
            </a:r>
          </a:p>
          <a:p>
            <a:pPr algn="ctr"/>
            <a:endParaRPr lang="en-US"/>
          </a:p>
          <a:p>
            <a:pPr algn="ctr"/>
            <a:r>
              <a:rPr lang="en-US" i="1"/>
              <a:t>Variables</a:t>
            </a:r>
            <a:br>
              <a:rPr lang="en-US"/>
            </a:br>
            <a:r>
              <a:rPr lang="en-US" sz="1600"/>
              <a:t>Name;</a:t>
            </a:r>
          </a:p>
          <a:p>
            <a:pPr algn="ctr"/>
            <a:r>
              <a:rPr lang="en-US" sz="1600"/>
              <a:t>Age;</a:t>
            </a:r>
            <a:endParaRPr lang="en-US"/>
          </a:p>
          <a:p>
            <a:pPr algn="ctr"/>
            <a:r>
              <a:rPr lang="en-US" sz="1600"/>
              <a:t>Breed;</a:t>
            </a:r>
          </a:p>
          <a:p>
            <a:pPr algn="ctr"/>
            <a:r>
              <a:rPr lang="en-US" sz="1600"/>
              <a:t>Etc..</a:t>
            </a:r>
          </a:p>
          <a:p>
            <a:pPr algn="ctr"/>
            <a:endParaRPr lang="en-US"/>
          </a:p>
          <a:p>
            <a:pPr algn="ctr"/>
            <a:r>
              <a:rPr lang="en-US" i="1"/>
              <a:t>Functions</a:t>
            </a:r>
          </a:p>
          <a:p>
            <a:pPr algn="ctr"/>
            <a:r>
              <a:rPr lang="en-US" sz="1600"/>
              <a:t>Run()</a:t>
            </a:r>
          </a:p>
          <a:p>
            <a:pPr algn="ctr"/>
            <a:r>
              <a:rPr lang="en-US" sz="1600"/>
              <a:t>Jump()</a:t>
            </a:r>
          </a:p>
          <a:p>
            <a:pPr algn="ctr"/>
            <a:r>
              <a:rPr lang="en-US" sz="1600"/>
              <a:t>Purr()</a:t>
            </a:r>
          </a:p>
          <a:p>
            <a:pPr algn="ctr"/>
            <a:r>
              <a:rPr lang="en-US" sz="1600"/>
              <a:t>Etc..</a:t>
            </a:r>
          </a:p>
          <a:p>
            <a:pPr algn="ctr"/>
            <a:endParaRPr lang="en-US"/>
          </a:p>
          <a:p>
            <a:pPr algn="ctr"/>
            <a:endParaRPr lang="en-US"/>
          </a:p>
        </p:txBody>
      </p:sp>
      <p:sp>
        <p:nvSpPr>
          <p:cNvPr id="10" name="Title 1">
            <a:extLst>
              <a:ext uri="{FF2B5EF4-FFF2-40B4-BE49-F238E27FC236}">
                <a16:creationId xmlns:a16="http://schemas.microsoft.com/office/drawing/2014/main" id="{A83704E8-FCE6-30D0-9765-1C8896FEC591}"/>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Classes</a:t>
            </a:r>
            <a:endParaRPr lang="en-US" b="1">
              <a:solidFill>
                <a:schemeClr val="bg1"/>
              </a:solidFill>
            </a:endParaRPr>
          </a:p>
        </p:txBody>
      </p:sp>
      <p:sp>
        <p:nvSpPr>
          <p:cNvPr id="5" name="Content Placeholder 4">
            <a:extLst>
              <a:ext uri="{FF2B5EF4-FFF2-40B4-BE49-F238E27FC236}">
                <a16:creationId xmlns:a16="http://schemas.microsoft.com/office/drawing/2014/main" id="{C3C0E05A-F8D7-F34B-8BAE-7D43E568C2E4}"/>
              </a:ext>
            </a:extLst>
          </p:cNvPr>
          <p:cNvSpPr>
            <a:spLocks noGrp="1"/>
          </p:cNvSpPr>
          <p:nvPr>
            <p:ph idx="1"/>
          </p:nvPr>
        </p:nvSpPr>
        <p:spPr>
          <a:xfrm>
            <a:off x="506462" y="1384977"/>
            <a:ext cx="10821405" cy="4165369"/>
          </a:xfrm>
        </p:spPr>
        <p:txBody>
          <a:bodyPr vert="horz" lIns="91440" tIns="45720" rIns="91440" bIns="45720" rtlCol="0" anchor="t">
            <a:normAutofit/>
          </a:bodyPr>
          <a:lstStyle/>
          <a:p>
            <a:r>
              <a:rPr lang="en-AU">
                <a:cs typeface="Arial"/>
              </a:rPr>
              <a:t>Classes are the things that bind the variables and functions together.</a:t>
            </a:r>
          </a:p>
          <a:p>
            <a:r>
              <a:rPr lang="en-AU">
                <a:cs typeface="Arial"/>
              </a:rPr>
              <a:t>Think of them like a blueprint used for the objects in your game. </a:t>
            </a:r>
            <a:endParaRPr lang="en-AU"/>
          </a:p>
          <a:p>
            <a:pPr marL="0" indent="0">
              <a:buNone/>
            </a:pPr>
            <a:endParaRPr lang="en-AU" sz="2000"/>
          </a:p>
          <a:p>
            <a:pPr marL="0" indent="0">
              <a:buNone/>
            </a:pPr>
            <a:endParaRPr lang="en-AU" sz="1600"/>
          </a:p>
        </p:txBody>
      </p:sp>
      <p:sp>
        <p:nvSpPr>
          <p:cNvPr id="3" name="Rectangle: Rounded Corners 2">
            <a:extLst>
              <a:ext uri="{FF2B5EF4-FFF2-40B4-BE49-F238E27FC236}">
                <a16:creationId xmlns:a16="http://schemas.microsoft.com/office/drawing/2014/main" id="{53CED1B4-CC66-C1E2-B1F4-E35697178F16}"/>
              </a:ext>
            </a:extLst>
          </p:cNvPr>
          <p:cNvSpPr/>
          <p:nvPr/>
        </p:nvSpPr>
        <p:spPr>
          <a:xfrm>
            <a:off x="6059436" y="2366757"/>
            <a:ext cx="2410619" cy="3731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a:t>Player Class</a:t>
            </a:r>
          </a:p>
          <a:p>
            <a:pPr algn="ctr"/>
            <a:endParaRPr lang="en-US"/>
          </a:p>
          <a:p>
            <a:pPr algn="ctr"/>
            <a:r>
              <a:rPr lang="en-US" i="1"/>
              <a:t>Variables</a:t>
            </a:r>
            <a:br>
              <a:rPr lang="en-US"/>
            </a:br>
            <a:r>
              <a:rPr lang="en-US" sz="1600"/>
              <a:t>Speed;</a:t>
            </a:r>
          </a:p>
          <a:p>
            <a:pPr algn="ctr"/>
            <a:r>
              <a:rPr lang="en-US" sz="1600"/>
              <a:t>Jump Height;</a:t>
            </a:r>
          </a:p>
          <a:p>
            <a:pPr algn="ctr"/>
            <a:r>
              <a:rPr lang="en-US" sz="1600"/>
              <a:t>Position;</a:t>
            </a:r>
          </a:p>
          <a:p>
            <a:pPr algn="ctr"/>
            <a:r>
              <a:rPr lang="en-US" sz="1600"/>
              <a:t>Etc..</a:t>
            </a:r>
          </a:p>
          <a:p>
            <a:pPr algn="ctr"/>
            <a:endParaRPr lang="en-US"/>
          </a:p>
          <a:p>
            <a:pPr algn="ctr"/>
            <a:r>
              <a:rPr lang="en-US" i="1"/>
              <a:t>Functions</a:t>
            </a:r>
          </a:p>
          <a:p>
            <a:pPr algn="ctr"/>
            <a:r>
              <a:rPr lang="en-US" sz="1600"/>
              <a:t>Move()</a:t>
            </a:r>
          </a:p>
          <a:p>
            <a:pPr algn="ctr"/>
            <a:r>
              <a:rPr lang="en-US" sz="1600"/>
              <a:t>Jump()</a:t>
            </a:r>
          </a:p>
          <a:p>
            <a:pPr algn="ctr"/>
            <a:r>
              <a:rPr lang="en-US" sz="1600"/>
              <a:t>Shoot()</a:t>
            </a:r>
          </a:p>
          <a:p>
            <a:pPr algn="ctr"/>
            <a:r>
              <a:rPr lang="en-US" sz="1600"/>
              <a:t>Etc..</a:t>
            </a:r>
          </a:p>
          <a:p>
            <a:pPr algn="ctr"/>
            <a:endParaRPr lang="en-US"/>
          </a:p>
          <a:p>
            <a:pPr algn="ctr"/>
            <a:endParaRPr lang="en-US"/>
          </a:p>
        </p:txBody>
      </p:sp>
    </p:spTree>
    <p:extLst>
      <p:ext uri="{BB962C8B-B14F-4D97-AF65-F5344CB8AC3E}">
        <p14:creationId xmlns:p14="http://schemas.microsoft.com/office/powerpoint/2010/main" val="347068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6040-2CD9-1AE1-E64A-838207BB9F4E}"/>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ECB3F9F-D2CB-9B32-FBDB-5D015B86CAB1}"/>
              </a:ext>
            </a:extLst>
          </p:cNvPr>
          <p:cNvSpPr/>
          <p:nvPr/>
        </p:nvSpPr>
        <p:spPr>
          <a:xfrm>
            <a:off x="7501793" y="3241503"/>
            <a:ext cx="2021844" cy="2883865"/>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a:solidFill>
                  <a:schemeClr val="tx1"/>
                </a:solidFill>
              </a:rPr>
              <a:t>Cat Class</a:t>
            </a:r>
          </a:p>
          <a:p>
            <a:pPr algn="ctr"/>
            <a:endParaRPr lang="en-US">
              <a:solidFill>
                <a:schemeClr val="tx1"/>
              </a:solidFill>
            </a:endParaRPr>
          </a:p>
          <a:p>
            <a:pPr algn="ctr"/>
            <a:r>
              <a:rPr lang="en-US" i="1">
                <a:solidFill>
                  <a:schemeClr val="tx1"/>
                </a:solidFill>
              </a:rPr>
              <a:t>Variables</a:t>
            </a:r>
            <a:br>
              <a:rPr lang="en-US">
                <a:solidFill>
                  <a:schemeClr val="tx1"/>
                </a:solidFill>
              </a:rPr>
            </a:br>
            <a:r>
              <a:rPr lang="en-US" sz="1600">
                <a:solidFill>
                  <a:schemeClr val="tx1"/>
                </a:solidFill>
              </a:rPr>
              <a:t>Name = "Sabrina";</a:t>
            </a:r>
          </a:p>
          <a:p>
            <a:pPr algn="ctr"/>
            <a:r>
              <a:rPr lang="en-US" sz="1600">
                <a:solidFill>
                  <a:schemeClr val="tx1"/>
                </a:solidFill>
              </a:rPr>
              <a:t>Age = 6;</a:t>
            </a:r>
            <a:endParaRPr lang="en-US">
              <a:solidFill>
                <a:schemeClr val="tx1"/>
              </a:solidFill>
            </a:endParaRPr>
          </a:p>
          <a:p>
            <a:pPr algn="ctr"/>
            <a:r>
              <a:rPr lang="en-US" sz="1600">
                <a:solidFill>
                  <a:schemeClr val="tx1"/>
                </a:solidFill>
              </a:rPr>
              <a:t>Breed = "Tabby";</a:t>
            </a:r>
          </a:p>
          <a:p>
            <a:pPr algn="ctr"/>
            <a:r>
              <a:rPr lang="en-US" sz="1600">
                <a:solidFill>
                  <a:schemeClr val="tx1"/>
                </a:solidFill>
              </a:rPr>
              <a:t>Etc..</a:t>
            </a:r>
          </a:p>
          <a:p>
            <a:pPr algn="ctr"/>
            <a:endParaRPr lang="en-US">
              <a:solidFill>
                <a:schemeClr val="tx1"/>
              </a:solidFill>
            </a:endParaRPr>
          </a:p>
          <a:p>
            <a:pPr algn="ctr"/>
            <a:r>
              <a:rPr lang="en-US" i="1">
                <a:solidFill>
                  <a:schemeClr val="tx1"/>
                </a:solidFill>
              </a:rPr>
              <a:t>Functions</a:t>
            </a:r>
          </a:p>
          <a:p>
            <a:pPr algn="ctr"/>
            <a:r>
              <a:rPr lang="en-US" sz="1600">
                <a:solidFill>
                  <a:schemeClr val="tx1"/>
                </a:solidFill>
              </a:rPr>
              <a:t>.....</a:t>
            </a:r>
            <a:endParaRPr lang="en-US">
              <a:solidFill>
                <a:schemeClr val="tx1"/>
              </a:solidFill>
            </a:endParaRPr>
          </a:p>
          <a:p>
            <a:pPr algn="ctr"/>
            <a:endParaRPr lang="en-US"/>
          </a:p>
          <a:p>
            <a:pPr algn="ctr"/>
            <a:endParaRPr lang="en-US"/>
          </a:p>
        </p:txBody>
      </p:sp>
      <p:sp>
        <p:nvSpPr>
          <p:cNvPr id="10" name="Title 1">
            <a:extLst>
              <a:ext uri="{FF2B5EF4-FFF2-40B4-BE49-F238E27FC236}">
                <a16:creationId xmlns:a16="http://schemas.microsoft.com/office/drawing/2014/main" id="{2DFDADCF-C65A-8E08-77AD-4DDCB1D197DC}"/>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Classes</a:t>
            </a:r>
            <a:endParaRPr lang="en-US" b="1">
              <a:solidFill>
                <a:schemeClr val="bg1"/>
              </a:solidFill>
            </a:endParaRPr>
          </a:p>
        </p:txBody>
      </p:sp>
      <p:sp>
        <p:nvSpPr>
          <p:cNvPr id="5" name="Content Placeholder 4">
            <a:extLst>
              <a:ext uri="{FF2B5EF4-FFF2-40B4-BE49-F238E27FC236}">
                <a16:creationId xmlns:a16="http://schemas.microsoft.com/office/drawing/2014/main" id="{69C4B84B-BE41-9F1F-496D-BB2117A55E97}"/>
              </a:ext>
            </a:extLst>
          </p:cNvPr>
          <p:cNvSpPr>
            <a:spLocks noGrp="1"/>
          </p:cNvSpPr>
          <p:nvPr>
            <p:ph idx="1"/>
          </p:nvPr>
        </p:nvSpPr>
        <p:spPr>
          <a:xfrm>
            <a:off x="506462" y="1384977"/>
            <a:ext cx="10821405" cy="4165369"/>
          </a:xfrm>
        </p:spPr>
        <p:txBody>
          <a:bodyPr vert="horz" lIns="91440" tIns="45720" rIns="91440" bIns="45720" rtlCol="0" anchor="t">
            <a:normAutofit/>
          </a:bodyPr>
          <a:lstStyle/>
          <a:p>
            <a:r>
              <a:rPr lang="en-AU" sz="2000">
                <a:cs typeface="Arial"/>
              </a:rPr>
              <a:t>A game can contain many instances/copies of a class.</a:t>
            </a:r>
            <a:endParaRPr lang="en-AU" sz="2000"/>
          </a:p>
          <a:p>
            <a:r>
              <a:rPr lang="en-AU" sz="2000">
                <a:cs typeface="Arial"/>
              </a:rPr>
              <a:t>Each of these are treated as unique, meaning changing a variable in one copy only affects that copy and not the others, allowing us to have many variations of the class without having to create a new class each time.</a:t>
            </a:r>
            <a:endParaRPr lang="en-AU" sz="2000"/>
          </a:p>
          <a:p>
            <a:r>
              <a:rPr lang="en-AU" sz="2000">
                <a:cs typeface="Arial"/>
              </a:rPr>
              <a:t>This concept is known as OOP (Object Oriented Programming).</a:t>
            </a:r>
            <a:endParaRPr lang="en-AU" sz="2000"/>
          </a:p>
          <a:p>
            <a:pPr marL="0" indent="0">
              <a:buNone/>
            </a:pPr>
            <a:endParaRPr lang="en-AU" sz="1600"/>
          </a:p>
        </p:txBody>
      </p:sp>
      <p:sp>
        <p:nvSpPr>
          <p:cNvPr id="4" name="Rectangle: Rounded Corners 3">
            <a:extLst>
              <a:ext uri="{FF2B5EF4-FFF2-40B4-BE49-F238E27FC236}">
                <a16:creationId xmlns:a16="http://schemas.microsoft.com/office/drawing/2014/main" id="{FEB031A2-A4A7-4690-C93B-7D6BC8E9EBB1}"/>
              </a:ext>
            </a:extLst>
          </p:cNvPr>
          <p:cNvSpPr/>
          <p:nvPr/>
        </p:nvSpPr>
        <p:spPr>
          <a:xfrm>
            <a:off x="5138037" y="3241502"/>
            <a:ext cx="2021844" cy="288386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a:t>Cat Class</a:t>
            </a:r>
          </a:p>
          <a:p>
            <a:pPr algn="ctr"/>
            <a:endParaRPr lang="en-US"/>
          </a:p>
          <a:p>
            <a:pPr algn="ctr"/>
            <a:r>
              <a:rPr lang="en-US" i="1"/>
              <a:t>Variables</a:t>
            </a:r>
            <a:br>
              <a:rPr lang="en-US"/>
            </a:br>
            <a:r>
              <a:rPr lang="en-US" sz="1600"/>
              <a:t>Name = "Jane";</a:t>
            </a:r>
          </a:p>
          <a:p>
            <a:pPr algn="ctr"/>
            <a:r>
              <a:rPr lang="en-US" sz="1600"/>
              <a:t>Age = 4;</a:t>
            </a:r>
            <a:endParaRPr lang="en-US"/>
          </a:p>
          <a:p>
            <a:pPr algn="ctr"/>
            <a:r>
              <a:rPr lang="en-US" sz="1600"/>
              <a:t>Breed = "Persian";</a:t>
            </a:r>
          </a:p>
          <a:p>
            <a:pPr algn="ctr"/>
            <a:r>
              <a:rPr lang="en-US" sz="1600"/>
              <a:t>Etc..</a:t>
            </a:r>
          </a:p>
          <a:p>
            <a:pPr algn="ctr"/>
            <a:endParaRPr lang="en-US"/>
          </a:p>
          <a:p>
            <a:pPr algn="ctr"/>
            <a:r>
              <a:rPr lang="en-US" i="1"/>
              <a:t>Functions</a:t>
            </a:r>
          </a:p>
          <a:p>
            <a:pPr algn="ctr"/>
            <a:r>
              <a:rPr lang="en-US" sz="1600"/>
              <a:t>.....</a:t>
            </a:r>
            <a:endParaRPr lang="en-US"/>
          </a:p>
          <a:p>
            <a:pPr algn="ctr"/>
            <a:endParaRPr lang="en-US"/>
          </a:p>
          <a:p>
            <a:pPr algn="ctr"/>
            <a:endParaRPr lang="en-US"/>
          </a:p>
        </p:txBody>
      </p:sp>
      <p:sp>
        <p:nvSpPr>
          <p:cNvPr id="6" name="Rectangle: Rounded Corners 5">
            <a:extLst>
              <a:ext uri="{FF2B5EF4-FFF2-40B4-BE49-F238E27FC236}">
                <a16:creationId xmlns:a16="http://schemas.microsoft.com/office/drawing/2014/main" id="{DCD9DBD0-A55A-393B-D33D-A686CA8FBAD2}"/>
              </a:ext>
            </a:extLst>
          </p:cNvPr>
          <p:cNvSpPr/>
          <p:nvPr/>
        </p:nvSpPr>
        <p:spPr>
          <a:xfrm>
            <a:off x="2770394" y="3241502"/>
            <a:ext cx="2021844" cy="28838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000" b="1"/>
              <a:t>Cat Class</a:t>
            </a:r>
          </a:p>
          <a:p>
            <a:pPr algn="ctr"/>
            <a:endParaRPr lang="en-US"/>
          </a:p>
          <a:p>
            <a:pPr algn="ctr"/>
            <a:r>
              <a:rPr lang="en-US" i="1"/>
              <a:t>Variables</a:t>
            </a:r>
            <a:br>
              <a:rPr lang="en-US"/>
            </a:br>
            <a:r>
              <a:rPr lang="en-US" sz="1600"/>
              <a:t>Name = "Bob";</a:t>
            </a:r>
          </a:p>
          <a:p>
            <a:pPr algn="ctr"/>
            <a:r>
              <a:rPr lang="en-US" sz="1600"/>
              <a:t>Age = 12;</a:t>
            </a:r>
            <a:endParaRPr lang="en-US"/>
          </a:p>
          <a:p>
            <a:pPr algn="ctr"/>
            <a:r>
              <a:rPr lang="en-US" sz="1600"/>
              <a:t>Breed = "Tabby";</a:t>
            </a:r>
          </a:p>
          <a:p>
            <a:pPr algn="ctr"/>
            <a:r>
              <a:rPr lang="en-US" sz="1600"/>
              <a:t>Etc..</a:t>
            </a:r>
          </a:p>
          <a:p>
            <a:pPr algn="ctr"/>
            <a:endParaRPr lang="en-US"/>
          </a:p>
          <a:p>
            <a:pPr algn="ctr"/>
            <a:r>
              <a:rPr lang="en-US" i="1"/>
              <a:t>Functions</a:t>
            </a:r>
          </a:p>
          <a:p>
            <a:pPr algn="ctr"/>
            <a:r>
              <a:rPr lang="en-US" sz="1600"/>
              <a:t>.....</a:t>
            </a:r>
            <a:endParaRPr lang="en-US"/>
          </a:p>
          <a:p>
            <a:pPr algn="ctr"/>
            <a:endParaRPr lang="en-US"/>
          </a:p>
          <a:p>
            <a:pPr algn="ctr"/>
            <a:endParaRPr lang="en-US"/>
          </a:p>
        </p:txBody>
      </p:sp>
    </p:spTree>
    <p:extLst>
      <p:ext uri="{BB962C8B-B14F-4D97-AF65-F5344CB8AC3E}">
        <p14:creationId xmlns:p14="http://schemas.microsoft.com/office/powerpoint/2010/main" val="743127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D7D62-C4FF-19DC-F129-6AD31FE500E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529549D-CED9-C24E-A6C1-7679C16E4BED}"/>
              </a:ext>
            </a:extLst>
          </p:cNvPr>
          <p:cNvSpPr txBox="1">
            <a:spLocks/>
          </p:cNvSpPr>
          <p:nvPr/>
        </p:nvSpPr>
        <p:spPr>
          <a:xfrm>
            <a:off x="505408" y="185025"/>
            <a:ext cx="11296650"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Classes</a:t>
            </a:r>
            <a:endParaRPr lang="en-US" b="1">
              <a:solidFill>
                <a:schemeClr val="bg1"/>
              </a:solidFill>
            </a:endParaRPr>
          </a:p>
        </p:txBody>
      </p:sp>
      <p:sp>
        <p:nvSpPr>
          <p:cNvPr id="5" name="Content Placeholder 4">
            <a:extLst>
              <a:ext uri="{FF2B5EF4-FFF2-40B4-BE49-F238E27FC236}">
                <a16:creationId xmlns:a16="http://schemas.microsoft.com/office/drawing/2014/main" id="{393F9949-8611-20D4-BE02-7DD9586B1307}"/>
              </a:ext>
            </a:extLst>
          </p:cNvPr>
          <p:cNvSpPr>
            <a:spLocks noGrp="1"/>
          </p:cNvSpPr>
          <p:nvPr>
            <p:ph idx="1"/>
          </p:nvPr>
        </p:nvSpPr>
        <p:spPr>
          <a:xfrm>
            <a:off x="506462" y="1384977"/>
            <a:ext cx="10821405" cy="4165369"/>
          </a:xfrm>
        </p:spPr>
        <p:txBody>
          <a:bodyPr vert="horz" lIns="91440" tIns="45720" rIns="91440" bIns="45720" rtlCol="0" anchor="t">
            <a:normAutofit/>
          </a:bodyPr>
          <a:lstStyle/>
          <a:p>
            <a:r>
              <a:rPr lang="en-AU" sz="2000">
                <a:cs typeface="Arial"/>
              </a:rPr>
              <a:t>In Unreal Engine, we will be using its Blueprint system.</a:t>
            </a:r>
            <a:endParaRPr lang="en-US" sz="2000">
              <a:cs typeface="Arial"/>
            </a:endParaRPr>
          </a:p>
          <a:p>
            <a:r>
              <a:rPr lang="en-AU" sz="2000">
                <a:cs typeface="Arial"/>
              </a:rPr>
              <a:t>The Blueprint system is a visual way of representing a class, the variables and functions, and is often easier to pick up and understand than pure code.</a:t>
            </a:r>
          </a:p>
          <a:p>
            <a:r>
              <a:rPr lang="en-AU" sz="2000">
                <a:cs typeface="Arial"/>
              </a:rPr>
              <a:t>It contains hundreds of nodes – small bits of functionality – that we connect to produce a desired outcome.</a:t>
            </a:r>
            <a:endParaRPr lang="en-AU"/>
          </a:p>
        </p:txBody>
      </p:sp>
      <p:pic>
        <p:nvPicPr>
          <p:cNvPr id="2" name="Picture 1" descr="Dynamic Mesh Painting in Unreal Engine 4 | Kodeco">
            <a:extLst>
              <a:ext uri="{FF2B5EF4-FFF2-40B4-BE49-F238E27FC236}">
                <a16:creationId xmlns:a16="http://schemas.microsoft.com/office/drawing/2014/main" id="{6B445516-234B-D67B-B568-AE1A74EFD65F}"/>
              </a:ext>
            </a:extLst>
          </p:cNvPr>
          <p:cNvPicPr>
            <a:picLocks noChangeAspect="1"/>
          </p:cNvPicPr>
          <p:nvPr/>
        </p:nvPicPr>
        <p:blipFill>
          <a:blip r:embed="rId2"/>
          <a:stretch>
            <a:fillRect/>
          </a:stretch>
        </p:blipFill>
        <p:spPr>
          <a:xfrm>
            <a:off x="2841297" y="3150522"/>
            <a:ext cx="6500647" cy="2948058"/>
          </a:xfrm>
          <a:prstGeom prst="rect">
            <a:avLst/>
          </a:prstGeom>
        </p:spPr>
      </p:pic>
    </p:spTree>
    <p:extLst>
      <p:ext uri="{BB962C8B-B14F-4D97-AF65-F5344CB8AC3E}">
        <p14:creationId xmlns:p14="http://schemas.microsoft.com/office/powerpoint/2010/main" val="3403701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45A2-C4EA-875C-C9E0-E617C8C7030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41AAEE-80BF-CEBD-B323-DFCAA47FE3EE}"/>
              </a:ext>
            </a:extLst>
          </p:cNvPr>
          <p:cNvSpPr>
            <a:spLocks noGrp="1"/>
          </p:cNvSpPr>
          <p:nvPr>
            <p:ph type="ctrTitle"/>
          </p:nvPr>
        </p:nvSpPr>
        <p:spPr/>
        <p:txBody>
          <a:bodyPr/>
          <a:lstStyle/>
          <a:p>
            <a:r>
              <a:rPr lang="en-AU">
                <a:cs typeface="Arial"/>
              </a:rPr>
              <a:t>Coding Introduction</a:t>
            </a:r>
            <a:endParaRPr lang="en-AU"/>
          </a:p>
        </p:txBody>
      </p:sp>
      <p:sp>
        <p:nvSpPr>
          <p:cNvPr id="6" name="Subtitle 5">
            <a:extLst>
              <a:ext uri="{FF2B5EF4-FFF2-40B4-BE49-F238E27FC236}">
                <a16:creationId xmlns:a16="http://schemas.microsoft.com/office/drawing/2014/main" id="{2FA0FF2E-833C-3EF7-2BCF-B07861B39741}"/>
              </a:ext>
            </a:extLst>
          </p:cNvPr>
          <p:cNvSpPr>
            <a:spLocks noGrp="1"/>
          </p:cNvSpPr>
          <p:nvPr>
            <p:ph type="subTitle" idx="1"/>
          </p:nvPr>
        </p:nvSpPr>
        <p:spPr/>
        <p:txBody>
          <a:bodyPr vert="horz" lIns="91440" tIns="45720" rIns="91440" bIns="45720" rtlCol="0" anchor="t">
            <a:normAutofit/>
          </a:bodyPr>
          <a:lstStyle/>
          <a:p>
            <a:r>
              <a:rPr lang="en-AU">
                <a:latin typeface="OCRB"/>
                <a:cs typeface="Arial"/>
              </a:rPr>
              <a:t>Logic/Pseudocode</a:t>
            </a:r>
            <a:endParaRPr lang="en-US"/>
          </a:p>
        </p:txBody>
      </p:sp>
    </p:spTree>
    <p:extLst>
      <p:ext uri="{BB962C8B-B14F-4D97-AF65-F5344CB8AC3E}">
        <p14:creationId xmlns:p14="http://schemas.microsoft.com/office/powerpoint/2010/main" val="4056085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1D145-817B-DA8E-2696-3F5DDA96792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6716C07F-8EF4-A816-E7F8-B4CD54841663}"/>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Logic</a:t>
            </a:r>
            <a:endParaRPr lang="en-US" b="1">
              <a:solidFill>
                <a:schemeClr val="bg1"/>
              </a:solidFill>
            </a:endParaRPr>
          </a:p>
        </p:txBody>
      </p:sp>
      <p:sp>
        <p:nvSpPr>
          <p:cNvPr id="5" name="Content Placeholder 4">
            <a:extLst>
              <a:ext uri="{FF2B5EF4-FFF2-40B4-BE49-F238E27FC236}">
                <a16:creationId xmlns:a16="http://schemas.microsoft.com/office/drawing/2014/main" id="{D7C1A131-5491-DD23-A875-162B79BE21B9}"/>
              </a:ext>
            </a:extLst>
          </p:cNvPr>
          <p:cNvSpPr>
            <a:spLocks noGrp="1"/>
          </p:cNvSpPr>
          <p:nvPr>
            <p:ph idx="1"/>
          </p:nvPr>
        </p:nvSpPr>
        <p:spPr>
          <a:xfrm>
            <a:off x="506462" y="1384977"/>
            <a:ext cx="10821405" cy="4165369"/>
          </a:xfrm>
        </p:spPr>
        <p:txBody>
          <a:bodyPr vert="horz" lIns="91440" tIns="45720" rIns="91440" bIns="45720" rtlCol="0" anchor="t">
            <a:normAutofit/>
          </a:bodyPr>
          <a:lstStyle/>
          <a:p>
            <a:r>
              <a:rPr lang="en-AU" sz="2000">
                <a:cs typeface="Arial"/>
              </a:rPr>
              <a:t>The final step needed for it all to do what we </a:t>
            </a:r>
            <a:r>
              <a:rPr lang="en-AU" sz="2000" b="1" i="1">
                <a:cs typeface="Arial"/>
              </a:rPr>
              <a:t>hope, </a:t>
            </a:r>
            <a:r>
              <a:rPr lang="en-AU" sz="2000">
                <a:cs typeface="Arial"/>
              </a:rPr>
              <a:t>is to work out the logic.</a:t>
            </a:r>
          </a:p>
          <a:p>
            <a:r>
              <a:rPr lang="en-AU" sz="2000">
                <a:cs typeface="Arial"/>
              </a:rPr>
              <a:t>I say </a:t>
            </a:r>
            <a:r>
              <a:rPr lang="en-AU" sz="2000" b="1" i="1">
                <a:cs typeface="Arial"/>
              </a:rPr>
              <a:t>hope </a:t>
            </a:r>
            <a:r>
              <a:rPr lang="en-AU" sz="2000">
                <a:cs typeface="Arial"/>
              </a:rPr>
              <a:t>as it often takes multiple attempts to get it working the way we expect it to.</a:t>
            </a:r>
            <a:endParaRPr lang="en-AU" sz="2000"/>
          </a:p>
          <a:p>
            <a:r>
              <a:rPr lang="en-AU" sz="2000">
                <a:cs typeface="Arial"/>
              </a:rPr>
              <a:t>This is understandable. Humans are not machines. We are smart. We can infer and draw conclusions based on context and knowledge. We can fill in the blanks.</a:t>
            </a:r>
          </a:p>
          <a:p>
            <a:r>
              <a:rPr lang="en-AU" sz="2000">
                <a:cs typeface="Arial"/>
              </a:rPr>
              <a:t>Computers on the other hand are dumb*. They can follow instructions precisely but forget to be specific about something and you'll likely not get the answer you are after.</a:t>
            </a:r>
          </a:p>
          <a:p>
            <a:r>
              <a:rPr lang="en-AU" sz="2000">
                <a:cs typeface="Arial"/>
              </a:rPr>
              <a:t>It is up to us to be as precise as we can when we ask the computer to do something then.</a:t>
            </a:r>
            <a:endParaRPr lang="en-AU" sz="2000"/>
          </a:p>
          <a:p>
            <a:r>
              <a:rPr lang="en-AU" sz="2000">
                <a:cs typeface="Arial"/>
              </a:rPr>
              <a:t>We have to solve the problem ourselves using Logic.</a:t>
            </a:r>
            <a:endParaRPr lang="en-AU" sz="2000"/>
          </a:p>
          <a:p>
            <a:endParaRPr lang="en-AU" sz="2000"/>
          </a:p>
          <a:p>
            <a:endParaRPr lang="en-AU" sz="1600" i="1"/>
          </a:p>
          <a:p>
            <a:pPr marL="0" indent="0">
              <a:buNone/>
            </a:pPr>
            <a:r>
              <a:rPr lang="en-AU" sz="1600" i="1">
                <a:cs typeface="Arial"/>
              </a:rPr>
              <a:t>*Discuss modern AI and if it is really as smart as you think.</a:t>
            </a:r>
            <a:endParaRPr lang="en-AU" sz="2000" i="1"/>
          </a:p>
          <a:p>
            <a:endParaRPr lang="en-AU" sz="2000"/>
          </a:p>
          <a:p>
            <a:endParaRPr lang="en-AU" sz="2000"/>
          </a:p>
        </p:txBody>
      </p:sp>
    </p:spTree>
    <p:extLst>
      <p:ext uri="{BB962C8B-B14F-4D97-AF65-F5344CB8AC3E}">
        <p14:creationId xmlns:p14="http://schemas.microsoft.com/office/powerpoint/2010/main" val="970389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28936-A353-D48D-B855-10F4A6F9D6F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6EB2C3A-B26A-9777-F63E-6C52DD449C79}"/>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Pseudocode</a:t>
            </a:r>
            <a:endParaRPr lang="en-US" b="1">
              <a:solidFill>
                <a:schemeClr val="bg1"/>
              </a:solidFill>
            </a:endParaRPr>
          </a:p>
        </p:txBody>
      </p:sp>
      <p:sp>
        <p:nvSpPr>
          <p:cNvPr id="5" name="Content Placeholder 4">
            <a:extLst>
              <a:ext uri="{FF2B5EF4-FFF2-40B4-BE49-F238E27FC236}">
                <a16:creationId xmlns:a16="http://schemas.microsoft.com/office/drawing/2014/main" id="{67644752-A499-54C1-C86A-D2FEC4999DA5}"/>
              </a:ext>
            </a:extLst>
          </p:cNvPr>
          <p:cNvSpPr>
            <a:spLocks noGrp="1"/>
          </p:cNvSpPr>
          <p:nvPr>
            <p:ph idx="1"/>
          </p:nvPr>
        </p:nvSpPr>
        <p:spPr>
          <a:xfrm>
            <a:off x="506462" y="1384977"/>
            <a:ext cx="10821405" cy="4165369"/>
          </a:xfrm>
        </p:spPr>
        <p:txBody>
          <a:bodyPr vert="horz" lIns="91440" tIns="45720" rIns="91440" bIns="45720" rtlCol="0" anchor="t">
            <a:normAutofit/>
          </a:bodyPr>
          <a:lstStyle/>
          <a:p>
            <a:r>
              <a:rPr lang="en-AU" sz="2000">
                <a:cs typeface="Arial"/>
              </a:rPr>
              <a:t>Pseudocode is used to show how a computing algorithm should work. </a:t>
            </a:r>
            <a:endParaRPr lang="en-AU" sz="2000"/>
          </a:p>
          <a:p>
            <a:r>
              <a:rPr lang="en-AU" sz="2000">
                <a:cs typeface="Arial"/>
              </a:rPr>
              <a:t>Coders often use pseudocode as an intermediate step in programming in between the initial planning stage and the stage of writing actual executable code.</a:t>
            </a:r>
            <a:endParaRPr lang="en-AU" sz="2000"/>
          </a:p>
          <a:p>
            <a:r>
              <a:rPr lang="en-AU" sz="2000">
                <a:cs typeface="Arial"/>
              </a:rPr>
              <a:t>It is designed to be human readable and easy enough to understand.</a:t>
            </a:r>
            <a:endParaRPr lang="en-AU" sz="2000"/>
          </a:p>
          <a:p>
            <a:r>
              <a:rPr lang="en-AU" sz="2000">
                <a:cs typeface="Arial"/>
              </a:rPr>
              <a:t>It often resembles a series of short, precise instructions that do just a single thing.</a:t>
            </a:r>
            <a:endParaRPr lang="en-AU" sz="2000"/>
          </a:p>
          <a:p>
            <a:endParaRPr lang="en-AU" sz="2000"/>
          </a:p>
          <a:p>
            <a:endParaRPr lang="en-AU" sz="2000"/>
          </a:p>
        </p:txBody>
      </p:sp>
    </p:spTree>
    <p:extLst>
      <p:ext uri="{BB962C8B-B14F-4D97-AF65-F5344CB8AC3E}">
        <p14:creationId xmlns:p14="http://schemas.microsoft.com/office/powerpoint/2010/main" val="318367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58663-1372-AE21-99B4-A15CBCF712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F22A9A3-8ADA-FBE6-C4AE-5A5049CD9EB2}"/>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Pseudocode Exercise</a:t>
            </a:r>
            <a:endParaRPr lang="en-US" b="1">
              <a:solidFill>
                <a:schemeClr val="bg1"/>
              </a:solidFill>
            </a:endParaRPr>
          </a:p>
        </p:txBody>
      </p:sp>
      <p:sp>
        <p:nvSpPr>
          <p:cNvPr id="5" name="Content Placeholder 4">
            <a:extLst>
              <a:ext uri="{FF2B5EF4-FFF2-40B4-BE49-F238E27FC236}">
                <a16:creationId xmlns:a16="http://schemas.microsoft.com/office/drawing/2014/main" id="{5B1F136A-2DD7-5995-90B1-B58B45BD9AFC}"/>
              </a:ext>
            </a:extLst>
          </p:cNvPr>
          <p:cNvSpPr>
            <a:spLocks noGrp="1"/>
          </p:cNvSpPr>
          <p:nvPr>
            <p:ph idx="1"/>
          </p:nvPr>
        </p:nvSpPr>
        <p:spPr>
          <a:xfrm>
            <a:off x="506462" y="1384977"/>
            <a:ext cx="10821405" cy="4165369"/>
          </a:xfrm>
        </p:spPr>
        <p:txBody>
          <a:bodyPr vert="horz" lIns="91440" tIns="45720" rIns="91440" bIns="45720" rtlCol="0" anchor="t">
            <a:normAutofit/>
          </a:bodyPr>
          <a:lstStyle/>
          <a:p>
            <a:pPr marL="0" indent="0">
              <a:buNone/>
            </a:pPr>
            <a:r>
              <a:rPr lang="en-AU" sz="2000" b="1">
                <a:cs typeface="Arial"/>
              </a:rPr>
              <a:t>Write out the steps to make a cup of tea.</a:t>
            </a:r>
            <a:endParaRPr lang="en-AU" sz="2000" b="1"/>
          </a:p>
        </p:txBody>
      </p:sp>
      <p:pic>
        <p:nvPicPr>
          <p:cNvPr id="6" name="Picture 5" descr="Artful Affirmations: Tea Cup Tuesday-Tea in the Art Room">
            <a:extLst>
              <a:ext uri="{FF2B5EF4-FFF2-40B4-BE49-F238E27FC236}">
                <a16:creationId xmlns:a16="http://schemas.microsoft.com/office/drawing/2014/main" id="{35A2F714-21A8-8CA8-1149-F19ACE54E699}"/>
              </a:ext>
            </a:extLst>
          </p:cNvPr>
          <p:cNvPicPr>
            <a:picLocks noChangeAspect="1"/>
          </p:cNvPicPr>
          <p:nvPr/>
        </p:nvPicPr>
        <p:blipFill>
          <a:blip r:embed="rId2"/>
          <a:stretch>
            <a:fillRect/>
          </a:stretch>
        </p:blipFill>
        <p:spPr>
          <a:xfrm>
            <a:off x="504112" y="2067870"/>
            <a:ext cx="5470461" cy="3863185"/>
          </a:xfrm>
          <a:prstGeom prst="rect">
            <a:avLst/>
          </a:prstGeom>
        </p:spPr>
      </p:pic>
      <p:pic>
        <p:nvPicPr>
          <p:cNvPr id="2" name="Picture 1" descr="Meme: &quot;I DO BELIEVE YOU OWE ME A CUP OF TEA&quot; - All Templates - Meme ...">
            <a:extLst>
              <a:ext uri="{FF2B5EF4-FFF2-40B4-BE49-F238E27FC236}">
                <a16:creationId xmlns:a16="http://schemas.microsoft.com/office/drawing/2014/main" id="{E73F87E3-697E-7290-2288-9B737CDDAF6C}"/>
              </a:ext>
            </a:extLst>
          </p:cNvPr>
          <p:cNvPicPr>
            <a:picLocks noChangeAspect="1"/>
          </p:cNvPicPr>
          <p:nvPr/>
        </p:nvPicPr>
        <p:blipFill>
          <a:blip r:embed="rId3"/>
          <a:stretch>
            <a:fillRect/>
          </a:stretch>
        </p:blipFill>
        <p:spPr>
          <a:xfrm>
            <a:off x="6406888" y="2070100"/>
            <a:ext cx="5144024" cy="3860800"/>
          </a:xfrm>
          <a:prstGeom prst="rect">
            <a:avLst/>
          </a:prstGeom>
        </p:spPr>
      </p:pic>
    </p:spTree>
    <p:extLst>
      <p:ext uri="{BB962C8B-B14F-4D97-AF65-F5344CB8AC3E}">
        <p14:creationId xmlns:p14="http://schemas.microsoft.com/office/powerpoint/2010/main" val="2595398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6B55E-742B-12E5-A581-DADD7761A1E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B8C1395-9498-49E7-B436-BAFF395A9FAE}"/>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Pseudocode Exercise</a:t>
            </a:r>
            <a:endParaRPr lang="en-US" b="1">
              <a:solidFill>
                <a:schemeClr val="bg1"/>
              </a:solidFill>
            </a:endParaRPr>
          </a:p>
        </p:txBody>
      </p:sp>
      <p:sp>
        <p:nvSpPr>
          <p:cNvPr id="5" name="Content Placeholder 4">
            <a:extLst>
              <a:ext uri="{FF2B5EF4-FFF2-40B4-BE49-F238E27FC236}">
                <a16:creationId xmlns:a16="http://schemas.microsoft.com/office/drawing/2014/main" id="{0122504C-16E6-AB19-443B-86A845E247A6}"/>
              </a:ext>
            </a:extLst>
          </p:cNvPr>
          <p:cNvSpPr>
            <a:spLocks noGrp="1"/>
          </p:cNvSpPr>
          <p:nvPr>
            <p:ph idx="1"/>
          </p:nvPr>
        </p:nvSpPr>
        <p:spPr>
          <a:xfrm>
            <a:off x="506462" y="1384977"/>
            <a:ext cx="5588487" cy="4771858"/>
          </a:xfrm>
        </p:spPr>
        <p:txBody>
          <a:bodyPr vert="horz" lIns="91440" tIns="45720" rIns="91440" bIns="45720" rtlCol="0" anchor="t">
            <a:normAutofit/>
          </a:bodyPr>
          <a:lstStyle/>
          <a:p>
            <a:pPr marL="0" indent="0">
              <a:buNone/>
            </a:pPr>
            <a:r>
              <a:rPr lang="en-AU" sz="2000" b="1">
                <a:cs typeface="Arial"/>
              </a:rPr>
              <a:t>Write out the steps to make a cup of tea.</a:t>
            </a:r>
            <a:endParaRPr lang="en-US" b="1"/>
          </a:p>
          <a:p>
            <a:pPr>
              <a:buAutoNum type="arabicPeriod"/>
            </a:pPr>
            <a:r>
              <a:rPr lang="en-AU" sz="1200">
                <a:latin typeface="Consolas"/>
                <a:cs typeface="Arial"/>
              </a:rPr>
              <a:t>Get Kettle</a:t>
            </a:r>
            <a:endParaRPr lang="en-AU" sz="1200">
              <a:latin typeface="Aptos" panose="020B0004020202020204"/>
              <a:cs typeface="Arial"/>
            </a:endParaRPr>
          </a:p>
          <a:p>
            <a:pPr>
              <a:buAutoNum type="arabicPeriod"/>
            </a:pPr>
            <a:r>
              <a:rPr lang="en-AU" sz="1200">
                <a:latin typeface="Consolas"/>
                <a:cs typeface="Arial"/>
              </a:rPr>
              <a:t>Fill the kettle with water from the tap</a:t>
            </a:r>
            <a:endParaRPr lang="en-AU" sz="1200">
              <a:cs typeface="Arial"/>
            </a:endParaRPr>
          </a:p>
          <a:p>
            <a:pPr>
              <a:buAutoNum type="arabicPeriod"/>
            </a:pPr>
            <a:r>
              <a:rPr lang="en-AU" sz="1200">
                <a:latin typeface="Consolas"/>
                <a:cs typeface="Arial"/>
              </a:rPr>
              <a:t>Turn on the kettle</a:t>
            </a:r>
          </a:p>
          <a:p>
            <a:pPr>
              <a:buAutoNum type="arabicPeriod"/>
            </a:pPr>
            <a:r>
              <a:rPr lang="en-AU" sz="1200">
                <a:latin typeface="Consolas"/>
                <a:cs typeface="Arial"/>
              </a:rPr>
              <a:t>Go to the cupboard</a:t>
            </a:r>
          </a:p>
          <a:p>
            <a:pPr>
              <a:buAutoNum type="arabicPeriod"/>
            </a:pPr>
            <a:r>
              <a:rPr lang="en-AU" sz="1200">
                <a:latin typeface="Consolas"/>
                <a:cs typeface="Arial"/>
              </a:rPr>
              <a:t>Open the cupboard</a:t>
            </a:r>
          </a:p>
          <a:p>
            <a:pPr>
              <a:buAutoNum type="arabicPeriod"/>
            </a:pPr>
            <a:r>
              <a:rPr lang="en-AU" sz="1200">
                <a:latin typeface="Consolas"/>
                <a:cs typeface="Arial"/>
              </a:rPr>
              <a:t>Get a cup out of the cupboard</a:t>
            </a:r>
          </a:p>
          <a:p>
            <a:pPr>
              <a:buAutoNum type="arabicPeriod"/>
            </a:pPr>
            <a:r>
              <a:rPr lang="en-AU" sz="1200">
                <a:latin typeface="Consolas"/>
                <a:cs typeface="Arial"/>
              </a:rPr>
              <a:t>Close the cupboard</a:t>
            </a:r>
          </a:p>
          <a:p>
            <a:pPr>
              <a:buAutoNum type="arabicPeriod"/>
            </a:pPr>
            <a:r>
              <a:rPr lang="en-AU" sz="1200">
                <a:latin typeface="Consolas"/>
                <a:cs typeface="Arial"/>
              </a:rPr>
              <a:t>Put the cup on the counter/table</a:t>
            </a:r>
          </a:p>
          <a:p>
            <a:pPr>
              <a:buAutoNum type="arabicPeriod"/>
            </a:pPr>
            <a:r>
              <a:rPr lang="en-AU" sz="1200">
                <a:latin typeface="Consolas"/>
                <a:cs typeface="Arial"/>
              </a:rPr>
              <a:t>Go to the pantry</a:t>
            </a:r>
          </a:p>
          <a:p>
            <a:pPr>
              <a:buAutoNum type="arabicPeriod"/>
            </a:pPr>
            <a:r>
              <a:rPr lang="en-AU" sz="1200">
                <a:latin typeface="Consolas"/>
                <a:cs typeface="Arial"/>
              </a:rPr>
              <a:t>Open the pantry</a:t>
            </a:r>
          </a:p>
          <a:p>
            <a:pPr>
              <a:buAutoNum type="arabicPeriod"/>
            </a:pPr>
            <a:r>
              <a:rPr lang="en-AU" sz="1200">
                <a:latin typeface="Consolas"/>
                <a:cs typeface="Arial"/>
              </a:rPr>
              <a:t>Get a tea bag from the pantry</a:t>
            </a:r>
          </a:p>
          <a:p>
            <a:pPr>
              <a:buAutoNum type="arabicPeriod"/>
            </a:pPr>
            <a:r>
              <a:rPr lang="en-AU" sz="1200">
                <a:latin typeface="Consolas"/>
                <a:cs typeface="Arial"/>
              </a:rPr>
              <a:t>Close the pantry</a:t>
            </a:r>
          </a:p>
          <a:p>
            <a:pPr>
              <a:buAutoNum type="arabicPeriod"/>
            </a:pPr>
            <a:r>
              <a:rPr lang="en-AU" sz="1200">
                <a:latin typeface="Consolas"/>
                <a:cs typeface="Arial"/>
              </a:rPr>
              <a:t>Place tea bag in the cup</a:t>
            </a:r>
            <a:endParaRPr lang="en-AU" sz="1200">
              <a:latin typeface="Consolas"/>
            </a:endParaRPr>
          </a:p>
          <a:p>
            <a:pPr>
              <a:buAutoNum type="arabicPeriod"/>
            </a:pPr>
            <a:r>
              <a:rPr lang="en-AU" sz="1200">
                <a:latin typeface="Consolas"/>
                <a:cs typeface="Arial"/>
              </a:rPr>
              <a:t>Wait until water is boiled</a:t>
            </a:r>
          </a:p>
        </p:txBody>
      </p:sp>
      <p:sp>
        <p:nvSpPr>
          <p:cNvPr id="3" name="Content Placeholder 4">
            <a:extLst>
              <a:ext uri="{FF2B5EF4-FFF2-40B4-BE49-F238E27FC236}">
                <a16:creationId xmlns:a16="http://schemas.microsoft.com/office/drawing/2014/main" id="{B8422B37-A47D-BE52-3A4F-0A8FF164F064}"/>
              </a:ext>
            </a:extLst>
          </p:cNvPr>
          <p:cNvSpPr txBox="1">
            <a:spLocks/>
          </p:cNvSpPr>
          <p:nvPr/>
        </p:nvSpPr>
        <p:spPr>
          <a:xfrm>
            <a:off x="6093943" y="1385755"/>
            <a:ext cx="5584600" cy="4771858"/>
          </a:xfrm>
          <a:prstGeom prst="rect">
            <a:avLst/>
          </a:prstGeom>
        </p:spPr>
        <p:txBody>
          <a:bodyPr vert="horz" lIns="91440" tIns="45720" rIns="91440" bIns="45720" rtlCol="0" anchor="t">
            <a:noAutofit/>
          </a:bodyPr>
          <a:lstStyle>
            <a:lvl1pPr marL="342900" indent="-342900" algn="l" defTabSz="914400" rtl="0" eaLnBrk="1" latinLnBrk="0" hangingPunct="1">
              <a:lnSpc>
                <a:spcPct val="90000"/>
              </a:lnSpc>
              <a:spcBef>
                <a:spcPts val="1000"/>
              </a:spcBef>
              <a:buClr>
                <a:srgbClr val="38AFA9"/>
              </a:buClr>
              <a:buFont typeface="Wingdings" panose="05000000000000000000" pitchFamily="2" charset="2"/>
              <a:buChar char="§"/>
              <a:defRPr sz="2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lumMod val="50000"/>
                    <a:lumOff val="50000"/>
                  </a:schemeClr>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a:p>
          <a:p>
            <a:pPr>
              <a:buFont typeface="+mj-lt"/>
              <a:buAutoNum type="arabicPeriod" startAt="15"/>
            </a:pPr>
            <a:r>
              <a:rPr lang="en-AU" sz="1200">
                <a:latin typeface="Consolas"/>
                <a:cs typeface="Arial"/>
              </a:rPr>
              <a:t>When water has boiled</a:t>
            </a:r>
          </a:p>
          <a:p>
            <a:pPr lvl="1">
              <a:buFont typeface="Courier New,monospace" panose="05000000000000000000" pitchFamily="2" charset="2"/>
              <a:buChar char="o"/>
            </a:pPr>
            <a:r>
              <a:rPr lang="en-AU" sz="1050">
                <a:latin typeface="Consolas"/>
                <a:cs typeface="Arial"/>
              </a:rPr>
              <a:t>Get kettle and pour water into the cup with the tea bag</a:t>
            </a:r>
          </a:p>
          <a:p>
            <a:pPr>
              <a:buAutoNum type="arabicPeriod" startAt="15"/>
            </a:pPr>
            <a:r>
              <a:rPr lang="en-AU" sz="1200">
                <a:latin typeface="Consolas"/>
                <a:cs typeface="Arial"/>
              </a:rPr>
              <a:t>If sugar is desired</a:t>
            </a:r>
          </a:p>
          <a:p>
            <a:pPr lvl="1">
              <a:buFont typeface="Courier New,monospace" panose="05000000000000000000" pitchFamily="2" charset="2"/>
              <a:buChar char="o"/>
            </a:pPr>
            <a:r>
              <a:rPr lang="en-AU" sz="1050">
                <a:latin typeface="Consolas"/>
                <a:cs typeface="Arial"/>
              </a:rPr>
              <a:t>Get sugar from pantry</a:t>
            </a:r>
          </a:p>
          <a:p>
            <a:pPr lvl="1">
              <a:buFont typeface="Courier New,monospace" panose="05000000000000000000" pitchFamily="2" charset="2"/>
              <a:buChar char="o"/>
            </a:pPr>
            <a:r>
              <a:rPr lang="en-AU" sz="1050">
                <a:latin typeface="Consolas"/>
                <a:cs typeface="Arial"/>
              </a:rPr>
              <a:t>Get teaspoon from drawer</a:t>
            </a:r>
          </a:p>
          <a:p>
            <a:pPr lvl="1">
              <a:buFont typeface="Courier New,monospace" panose="05000000000000000000" pitchFamily="2" charset="2"/>
              <a:buChar char="o"/>
            </a:pPr>
            <a:r>
              <a:rPr lang="en-AU" sz="1050">
                <a:latin typeface="Consolas"/>
                <a:cs typeface="Arial"/>
              </a:rPr>
              <a:t>Put x amount of spoons full of sugar into the cup with the tea</a:t>
            </a:r>
          </a:p>
          <a:p>
            <a:pPr lvl="1">
              <a:buFont typeface="Courier New,monospace" panose="05000000000000000000" pitchFamily="2" charset="2"/>
              <a:buChar char="o"/>
            </a:pPr>
            <a:r>
              <a:rPr lang="en-AU" sz="1050">
                <a:latin typeface="Consolas"/>
                <a:cs typeface="Arial"/>
              </a:rPr>
              <a:t>Stir the contents of the cup</a:t>
            </a:r>
          </a:p>
          <a:p>
            <a:pPr>
              <a:buAutoNum type="arabicPeriod" startAt="15"/>
            </a:pPr>
            <a:r>
              <a:rPr lang="en-AU" sz="1200">
                <a:latin typeface="Consolas"/>
                <a:cs typeface="Arial"/>
              </a:rPr>
              <a:t>If milk is desired</a:t>
            </a:r>
            <a:endParaRPr lang="en-AU" sz="1200">
              <a:latin typeface="Aptos"/>
              <a:cs typeface="Arial"/>
            </a:endParaRPr>
          </a:p>
          <a:p>
            <a:pPr lvl="1">
              <a:buFont typeface="Courier New"/>
              <a:buChar char="o"/>
            </a:pPr>
            <a:r>
              <a:rPr lang="en-AU" sz="1000">
                <a:solidFill>
                  <a:schemeClr val="bg1">
                    <a:lumMod val="49000"/>
                  </a:schemeClr>
                </a:solidFill>
                <a:latin typeface="Consolas"/>
                <a:cs typeface="Arial"/>
              </a:rPr>
              <a:t>Get milk from fridge</a:t>
            </a:r>
          </a:p>
          <a:p>
            <a:pPr lvl="1">
              <a:buFont typeface="Courier New"/>
              <a:buChar char="o"/>
            </a:pPr>
            <a:r>
              <a:rPr lang="en-AU" sz="1000">
                <a:solidFill>
                  <a:schemeClr val="bg1">
                    <a:lumMod val="49000"/>
                  </a:schemeClr>
                </a:solidFill>
                <a:latin typeface="Consolas"/>
                <a:cs typeface="Arial"/>
              </a:rPr>
              <a:t>Pour x amount of milk into the cup with the tea</a:t>
            </a:r>
          </a:p>
          <a:p>
            <a:pPr lvl="1">
              <a:buFont typeface="Courier New"/>
              <a:buChar char="o"/>
            </a:pPr>
            <a:r>
              <a:rPr lang="en-AU" sz="1000">
                <a:solidFill>
                  <a:schemeClr val="bg1">
                    <a:lumMod val="49000"/>
                  </a:schemeClr>
                </a:solidFill>
                <a:latin typeface="Consolas"/>
                <a:cs typeface="Arial"/>
              </a:rPr>
              <a:t>If sugar was added, use teaspoon to stir the milk in the cup</a:t>
            </a:r>
          </a:p>
          <a:p>
            <a:pPr lvl="1">
              <a:buFont typeface="Courier New"/>
              <a:buChar char="o"/>
            </a:pPr>
            <a:r>
              <a:rPr lang="en-AU" sz="1000">
                <a:solidFill>
                  <a:schemeClr val="bg1">
                    <a:lumMod val="49000"/>
                  </a:schemeClr>
                </a:solidFill>
                <a:latin typeface="Consolas"/>
                <a:cs typeface="Arial"/>
              </a:rPr>
              <a:t>If sugar was not added, </a:t>
            </a:r>
          </a:p>
          <a:p>
            <a:pPr lvl="2">
              <a:buFont typeface="Wingdings"/>
              <a:buChar char="§"/>
            </a:pPr>
            <a:r>
              <a:rPr lang="en-AU" sz="1000">
                <a:solidFill>
                  <a:schemeClr val="bg1">
                    <a:lumMod val="49000"/>
                  </a:schemeClr>
                </a:solidFill>
                <a:latin typeface="Consolas"/>
                <a:cs typeface="Arial"/>
              </a:rPr>
              <a:t>get teaspoon from drawer</a:t>
            </a:r>
          </a:p>
          <a:p>
            <a:pPr lvl="2">
              <a:buFont typeface="Wingdings"/>
              <a:buChar char="§"/>
            </a:pPr>
            <a:r>
              <a:rPr lang="en-AU" sz="1000">
                <a:solidFill>
                  <a:schemeClr val="bg1">
                    <a:lumMod val="49000"/>
                  </a:schemeClr>
                </a:solidFill>
                <a:latin typeface="Consolas"/>
                <a:cs typeface="Arial"/>
              </a:rPr>
              <a:t>use teaspoon to stir the milk in the cup</a:t>
            </a:r>
          </a:p>
          <a:p>
            <a:pPr>
              <a:buFont typeface="Wingdings" panose="05000000000000000000" pitchFamily="2" charset="2"/>
              <a:buAutoNum type="arabicPeriod" startAt="15"/>
            </a:pPr>
            <a:r>
              <a:rPr lang="en-AU" sz="1200">
                <a:latin typeface="Consolas"/>
                <a:cs typeface="Arial"/>
              </a:rPr>
              <a:t>Let the tea steep for 3-5 minutes</a:t>
            </a:r>
            <a:endParaRPr lang="en-AU" sz="1200">
              <a:cs typeface="Arial"/>
            </a:endParaRPr>
          </a:p>
          <a:p>
            <a:pPr>
              <a:buFont typeface="Wingdings" panose="05000000000000000000" pitchFamily="2" charset="2"/>
              <a:buAutoNum type="arabicPeriod" startAt="15"/>
            </a:pPr>
            <a:r>
              <a:rPr lang="en-AU" sz="1200">
                <a:latin typeface="Consolas"/>
                <a:cs typeface="Arial"/>
              </a:rPr>
              <a:t>Remove the tea bag and discard it</a:t>
            </a:r>
            <a:endParaRPr lang="en-AU" sz="1200">
              <a:cs typeface="Arial"/>
            </a:endParaRPr>
          </a:p>
          <a:p>
            <a:pPr>
              <a:buFont typeface="Wingdings" panose="05000000000000000000" pitchFamily="2" charset="2"/>
              <a:buAutoNum type="arabicPeriod" startAt="15"/>
            </a:pPr>
            <a:r>
              <a:rPr lang="en-AU" sz="1200">
                <a:latin typeface="Consolas"/>
                <a:cs typeface="Arial"/>
              </a:rPr>
              <a:t>Enjoy your cup of tea!</a:t>
            </a:r>
            <a:endParaRPr lang="en-AU" sz="1200">
              <a:cs typeface="Arial"/>
            </a:endParaRPr>
          </a:p>
          <a:p>
            <a:pPr>
              <a:buAutoNum type="arabicPeriod" startAt="15"/>
            </a:pPr>
            <a:r>
              <a:rPr lang="en-AU" sz="1200">
                <a:latin typeface="Consolas"/>
                <a:cs typeface="Arial"/>
              </a:rPr>
              <a:t>Phew!!!</a:t>
            </a:r>
            <a:endParaRPr lang="en-AU" sz="1200">
              <a:latin typeface="Consolas"/>
            </a:endParaRPr>
          </a:p>
          <a:p>
            <a:endParaRPr lang="en-AU" sz="2000"/>
          </a:p>
        </p:txBody>
      </p:sp>
    </p:spTree>
    <p:extLst>
      <p:ext uri="{BB962C8B-B14F-4D97-AF65-F5344CB8AC3E}">
        <p14:creationId xmlns:p14="http://schemas.microsoft.com/office/powerpoint/2010/main" val="169649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41332-91D4-5981-8DC3-43DBCE92531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B5AAE4D-C867-30EB-4C9E-008A85B579B3}"/>
              </a:ext>
            </a:extLst>
          </p:cNvPr>
          <p:cNvSpPr>
            <a:spLocks noGrp="1"/>
          </p:cNvSpPr>
          <p:nvPr>
            <p:ph idx="1"/>
          </p:nvPr>
        </p:nvSpPr>
        <p:spPr>
          <a:xfrm>
            <a:off x="500332" y="1383632"/>
            <a:ext cx="5664883" cy="4789773"/>
          </a:xfrm>
        </p:spPr>
        <p:txBody>
          <a:bodyPr vert="horz" lIns="91440" tIns="45720" rIns="91440" bIns="45720" rtlCol="0" anchor="t">
            <a:normAutofit/>
          </a:bodyPr>
          <a:lstStyle/>
          <a:p>
            <a:pPr marL="0" indent="0">
              <a:buNone/>
            </a:pPr>
            <a:r>
              <a:rPr lang="en-US" b="1">
                <a:cs typeface="Arial"/>
              </a:rPr>
              <a:t>QUESTIONS</a:t>
            </a:r>
          </a:p>
          <a:p>
            <a:r>
              <a:rPr lang="en-US" sz="2000">
                <a:cs typeface="Arial"/>
              </a:rPr>
              <a:t>What light type do we generally use to represent the sun?</a:t>
            </a:r>
            <a:endParaRPr lang="en-US" sz="2000"/>
          </a:p>
          <a:p>
            <a:endParaRPr lang="en-US" sz="2000"/>
          </a:p>
          <a:p>
            <a:r>
              <a:rPr lang="en-US" sz="2000">
                <a:cs typeface="Arial"/>
              </a:rPr>
              <a:t>What scale does Light Temperature use?</a:t>
            </a:r>
            <a:endParaRPr lang="en-US" sz="2000"/>
          </a:p>
          <a:p>
            <a:endParaRPr lang="en-US" sz="2000"/>
          </a:p>
          <a:p>
            <a:r>
              <a:rPr lang="en-US" sz="2000">
                <a:cs typeface="Arial"/>
              </a:rPr>
              <a:t>How do we apply Post-Processing to just a specific section of a level?</a:t>
            </a:r>
          </a:p>
          <a:p>
            <a:endParaRPr lang="en-US" sz="2000"/>
          </a:p>
          <a:p>
            <a:r>
              <a:rPr lang="en-US" sz="2000">
                <a:cs typeface="Arial"/>
              </a:rPr>
              <a:t>Name three different Post-Processing effects.</a:t>
            </a:r>
          </a:p>
          <a:p>
            <a:endParaRPr lang="en-US" sz="2000">
              <a:cs typeface="Arial"/>
            </a:endParaRPr>
          </a:p>
          <a:p>
            <a:r>
              <a:rPr lang="en-US" sz="2000">
                <a:cs typeface="Arial"/>
              </a:rPr>
              <a:t>Why should we use cool lights in our bedroom?</a:t>
            </a:r>
          </a:p>
        </p:txBody>
      </p:sp>
      <p:sp>
        <p:nvSpPr>
          <p:cNvPr id="2" name="Text Placeholder 1">
            <a:extLst>
              <a:ext uri="{FF2B5EF4-FFF2-40B4-BE49-F238E27FC236}">
                <a16:creationId xmlns:a16="http://schemas.microsoft.com/office/drawing/2014/main" id="{B958F7AA-AFF7-633E-A69F-8F19B776434A}"/>
              </a:ext>
            </a:extLst>
          </p:cNvPr>
          <p:cNvSpPr>
            <a:spLocks noGrp="1"/>
          </p:cNvSpPr>
          <p:nvPr>
            <p:ph type="body" sz="quarter" idx="13"/>
          </p:nvPr>
        </p:nvSpPr>
        <p:spPr>
          <a:xfrm>
            <a:off x="500332" y="188913"/>
            <a:ext cx="11213832" cy="882803"/>
          </a:xfrm>
        </p:spPr>
        <p:txBody>
          <a:bodyPr/>
          <a:lstStyle/>
          <a:p>
            <a:r>
              <a:rPr lang="en-AU"/>
              <a:t>Revision</a:t>
            </a:r>
          </a:p>
        </p:txBody>
      </p:sp>
      <p:pic>
        <p:nvPicPr>
          <p:cNvPr id="3" name="Picture 2" descr="Reclaimer : r/HaloActionFigures">
            <a:extLst>
              <a:ext uri="{FF2B5EF4-FFF2-40B4-BE49-F238E27FC236}">
                <a16:creationId xmlns:a16="http://schemas.microsoft.com/office/drawing/2014/main" id="{34C3DD7F-59EB-315F-F6CE-C4DA480ADA6D}"/>
              </a:ext>
            </a:extLst>
          </p:cNvPr>
          <p:cNvPicPr>
            <a:picLocks noChangeAspect="1"/>
          </p:cNvPicPr>
          <p:nvPr/>
        </p:nvPicPr>
        <p:blipFill>
          <a:blip r:embed="rId2"/>
          <a:stretch>
            <a:fillRect/>
          </a:stretch>
        </p:blipFill>
        <p:spPr>
          <a:xfrm>
            <a:off x="6164282" y="1924050"/>
            <a:ext cx="5540336" cy="3695700"/>
          </a:xfrm>
          <a:prstGeom prst="rect">
            <a:avLst/>
          </a:prstGeom>
        </p:spPr>
      </p:pic>
      <p:sp>
        <p:nvSpPr>
          <p:cNvPr id="4" name="TextBox 3">
            <a:extLst>
              <a:ext uri="{FF2B5EF4-FFF2-40B4-BE49-F238E27FC236}">
                <a16:creationId xmlns:a16="http://schemas.microsoft.com/office/drawing/2014/main" id="{11307B1B-1E90-94BB-9C14-B93B1C29AA77}"/>
              </a:ext>
            </a:extLst>
          </p:cNvPr>
          <p:cNvSpPr txBox="1"/>
          <p:nvPr/>
        </p:nvSpPr>
        <p:spPr>
          <a:xfrm>
            <a:off x="6168785" y="5833629"/>
            <a:ext cx="483870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800">
                <a:ea typeface="+mn-lt"/>
                <a:cs typeface="+mn-lt"/>
                <a:hlinkClick r:id="rId3"/>
              </a:rPr>
              <a:t>https://www.reddit.com/r/HaloActionFigures/comments/wzzeyv/reclaimer/</a:t>
            </a:r>
            <a:endParaRPr lang="en-US" sz="800"/>
          </a:p>
          <a:p>
            <a:endParaRPr lang="en-US" sz="800"/>
          </a:p>
        </p:txBody>
      </p:sp>
      <p:sp>
        <p:nvSpPr>
          <p:cNvPr id="7" name="TextBox 11">
            <a:extLst>
              <a:ext uri="{FF2B5EF4-FFF2-40B4-BE49-F238E27FC236}">
                <a16:creationId xmlns:a16="http://schemas.microsoft.com/office/drawing/2014/main" id="{546D4FC1-F9BF-C791-3562-9445BD287AE1}"/>
              </a:ext>
            </a:extLst>
          </p:cNvPr>
          <p:cNvSpPr txBox="1"/>
          <p:nvPr/>
        </p:nvSpPr>
        <p:spPr>
          <a:xfrm>
            <a:off x="6162552" y="1719262"/>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2:</a:t>
            </a:r>
            <a:r>
              <a:rPr lang="en-US" sz="800">
                <a:ea typeface="+mj-lt"/>
                <a:cs typeface="+mj-lt"/>
              </a:rPr>
              <a:t> Halo Action Figure Shot with Bloom</a:t>
            </a:r>
            <a:endParaRPr lang="en-US" sz="800"/>
          </a:p>
        </p:txBody>
      </p:sp>
      <p:sp>
        <p:nvSpPr>
          <p:cNvPr id="9" name="TextBox 11">
            <a:extLst>
              <a:ext uri="{FF2B5EF4-FFF2-40B4-BE49-F238E27FC236}">
                <a16:creationId xmlns:a16="http://schemas.microsoft.com/office/drawing/2014/main" id="{40E2D9AB-843A-3471-0AD8-30C85EB8F6DD}"/>
              </a:ext>
            </a:extLst>
          </p:cNvPr>
          <p:cNvSpPr txBox="1"/>
          <p:nvPr/>
        </p:nvSpPr>
        <p:spPr>
          <a:xfrm>
            <a:off x="6162552" y="5611982"/>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Bungie (2004)</a:t>
            </a:r>
            <a:endParaRPr lang="en-US" sz="800"/>
          </a:p>
        </p:txBody>
      </p:sp>
    </p:spTree>
    <p:extLst>
      <p:ext uri="{BB962C8B-B14F-4D97-AF65-F5344CB8AC3E}">
        <p14:creationId xmlns:p14="http://schemas.microsoft.com/office/powerpoint/2010/main" val="124823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p:cTn id="13"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4" dur="500" fill="hold"/>
                                        <p:tgtEl>
                                          <p:spTgt spid="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p:cTn id="19"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p:cTn id="25"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p:cTn id="3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2" dur="500" fill="hold"/>
                                        <p:tgtEl>
                                          <p:spTgt spid="5">
                                            <p:txEl>
                                              <p:pRg st="9" end="9"/>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D1D21-8269-DC35-139C-95009589E73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8F80534-E3ED-92C2-17C7-D782FA65E1E8}"/>
              </a:ext>
            </a:extLst>
          </p:cNvPr>
          <p:cNvSpPr txBox="1">
            <a:spLocks/>
          </p:cNvSpPr>
          <p:nvPr/>
        </p:nvSpPr>
        <p:spPr>
          <a:xfrm>
            <a:off x="505408" y="188913"/>
            <a:ext cx="11172242" cy="8978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ea typeface="+mj-lt"/>
                <a:cs typeface="+mj-lt"/>
              </a:rPr>
              <a:t>Pseudocode Exercise</a:t>
            </a:r>
            <a:endParaRPr lang="en-US" b="1">
              <a:solidFill>
                <a:schemeClr val="bg1"/>
              </a:solidFill>
            </a:endParaRPr>
          </a:p>
        </p:txBody>
      </p:sp>
      <p:sp>
        <p:nvSpPr>
          <p:cNvPr id="5" name="Content Placeholder 4">
            <a:extLst>
              <a:ext uri="{FF2B5EF4-FFF2-40B4-BE49-F238E27FC236}">
                <a16:creationId xmlns:a16="http://schemas.microsoft.com/office/drawing/2014/main" id="{4864EB4A-51ED-3273-6F6E-28866233835C}"/>
              </a:ext>
            </a:extLst>
          </p:cNvPr>
          <p:cNvSpPr>
            <a:spLocks noGrp="1"/>
          </p:cNvSpPr>
          <p:nvPr>
            <p:ph idx="1"/>
          </p:nvPr>
        </p:nvSpPr>
        <p:spPr>
          <a:xfrm>
            <a:off x="506462" y="1384977"/>
            <a:ext cx="5577053" cy="4165369"/>
          </a:xfrm>
        </p:spPr>
        <p:txBody>
          <a:bodyPr vert="horz" lIns="91440" tIns="45720" rIns="91440" bIns="45720" rtlCol="0" anchor="t">
            <a:normAutofit/>
          </a:bodyPr>
          <a:lstStyle/>
          <a:p>
            <a:pPr marL="0" indent="0">
              <a:lnSpc>
                <a:spcPct val="100000"/>
              </a:lnSpc>
              <a:buNone/>
            </a:pPr>
            <a:r>
              <a:rPr lang="en-AU" sz="2000">
                <a:cs typeface="Arial"/>
              </a:rPr>
              <a:t>Now that is an extreme version of it, and there are still many little steps that were missed:</a:t>
            </a:r>
            <a:endParaRPr lang="en-US"/>
          </a:p>
          <a:p>
            <a:pPr>
              <a:lnSpc>
                <a:spcPct val="100000"/>
              </a:lnSpc>
            </a:pPr>
            <a:r>
              <a:rPr lang="en-AU" sz="1600">
                <a:cs typeface="Arial"/>
              </a:rPr>
              <a:t>We never closed the fridge, </a:t>
            </a:r>
            <a:endParaRPr lang="en-US" sz="1600"/>
          </a:p>
          <a:p>
            <a:pPr>
              <a:lnSpc>
                <a:spcPct val="100000"/>
              </a:lnSpc>
            </a:pPr>
            <a:r>
              <a:rPr lang="en-AU" sz="1600">
                <a:cs typeface="Arial"/>
              </a:rPr>
              <a:t>What if there were multiple choices of tea</a:t>
            </a:r>
            <a:endParaRPr lang="en-AU" sz="1600"/>
          </a:p>
          <a:p>
            <a:pPr>
              <a:lnSpc>
                <a:spcPct val="100000"/>
              </a:lnSpc>
            </a:pPr>
            <a:r>
              <a:rPr lang="en-AU" sz="1600">
                <a:cs typeface="Arial"/>
              </a:rPr>
              <a:t>We assumed the tea was in a teabag and not loose leaf</a:t>
            </a:r>
            <a:endParaRPr lang="en-AU" sz="1600"/>
          </a:p>
          <a:p>
            <a:pPr>
              <a:lnSpc>
                <a:spcPct val="100000"/>
              </a:lnSpc>
            </a:pPr>
            <a:r>
              <a:rPr lang="en-AU" sz="1600">
                <a:cs typeface="Arial"/>
              </a:rPr>
              <a:t>Etc...</a:t>
            </a:r>
            <a:endParaRPr lang="en-US" sz="1600"/>
          </a:p>
          <a:p>
            <a:pPr marL="0" indent="0">
              <a:lnSpc>
                <a:spcPct val="100000"/>
              </a:lnSpc>
              <a:buNone/>
            </a:pPr>
            <a:r>
              <a:rPr lang="en-AU" sz="2000">
                <a:cs typeface="Arial"/>
              </a:rPr>
              <a:t>But it does illustrate how much we infer upon our actions as humans.</a:t>
            </a:r>
            <a:endParaRPr lang="en-US"/>
          </a:p>
          <a:p>
            <a:pPr marL="0" indent="0">
              <a:buNone/>
            </a:pPr>
            <a:endParaRPr lang="en-AU" sz="2000" b="1"/>
          </a:p>
        </p:txBody>
      </p:sp>
      <p:pic>
        <p:nvPicPr>
          <p:cNvPr id="4" name="Picture 3" descr="53 Funny Memes for Tea Lovers Everywhere">
            <a:extLst>
              <a:ext uri="{FF2B5EF4-FFF2-40B4-BE49-F238E27FC236}">
                <a16:creationId xmlns:a16="http://schemas.microsoft.com/office/drawing/2014/main" id="{9B07478E-38AC-10DB-CB71-C964DE4B7337}"/>
              </a:ext>
            </a:extLst>
          </p:cNvPr>
          <p:cNvPicPr>
            <a:picLocks noChangeAspect="1"/>
          </p:cNvPicPr>
          <p:nvPr/>
        </p:nvPicPr>
        <p:blipFill>
          <a:blip r:embed="rId2"/>
          <a:stretch>
            <a:fillRect/>
          </a:stretch>
        </p:blipFill>
        <p:spPr>
          <a:xfrm>
            <a:off x="6413127" y="2130239"/>
            <a:ext cx="4959723" cy="2947147"/>
          </a:xfrm>
          <a:prstGeom prst="rect">
            <a:avLst/>
          </a:prstGeom>
        </p:spPr>
      </p:pic>
      <p:sp>
        <p:nvSpPr>
          <p:cNvPr id="7" name="TextBox 6">
            <a:extLst>
              <a:ext uri="{FF2B5EF4-FFF2-40B4-BE49-F238E27FC236}">
                <a16:creationId xmlns:a16="http://schemas.microsoft.com/office/drawing/2014/main" id="{FA78BB33-70BE-B0BB-D782-AC2759793D12}"/>
              </a:ext>
            </a:extLst>
          </p:cNvPr>
          <p:cNvSpPr txBox="1"/>
          <p:nvPr/>
        </p:nvSpPr>
        <p:spPr>
          <a:xfrm>
            <a:off x="6414650" y="5188816"/>
            <a:ext cx="32821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49000"/>
                  </a:schemeClr>
                </a:solidFill>
              </a:rPr>
              <a:t>Figure 1 Tea Meme</a:t>
            </a:r>
          </a:p>
          <a:p>
            <a:r>
              <a:rPr lang="en-US" sz="600" i="1">
                <a:solidFill>
                  <a:schemeClr val="bg1">
                    <a:lumMod val="49000"/>
                  </a:schemeClr>
                </a:solidFill>
              </a:rPr>
              <a:t>Note</a:t>
            </a:r>
            <a:r>
              <a:rPr lang="en-US" sz="600">
                <a:solidFill>
                  <a:schemeClr val="bg1">
                    <a:lumMod val="49000"/>
                  </a:schemeClr>
                </a:solidFill>
              </a:rPr>
              <a:t>. 53 Funny Memes for Tea Lovers Everywhere (2025), </a:t>
            </a:r>
            <a:r>
              <a:rPr lang="en-US" sz="600" err="1">
                <a:solidFill>
                  <a:schemeClr val="bg1">
                    <a:lumMod val="49000"/>
                  </a:schemeClr>
                </a:solidFill>
              </a:rPr>
              <a:t>Winkgo</a:t>
            </a:r>
            <a:r>
              <a:rPr lang="en-US" sz="600">
                <a:solidFill>
                  <a:schemeClr val="bg1">
                    <a:lumMod val="49000"/>
                  </a:schemeClr>
                </a:solidFill>
              </a:rPr>
              <a:t>. </a:t>
            </a:r>
            <a:br>
              <a:rPr lang="en-US" sz="600"/>
            </a:br>
            <a:r>
              <a:rPr lang="en-US" sz="600"/>
              <a:t>53 Funny Memes for Tea Lovers Everywhere</a:t>
            </a:r>
            <a:endParaRPr lang="en-US">
              <a:solidFill>
                <a:schemeClr val="bg1">
                  <a:lumMod val="49000"/>
                </a:schemeClr>
              </a:solidFill>
            </a:endParaRPr>
          </a:p>
        </p:txBody>
      </p:sp>
    </p:spTree>
    <p:extLst>
      <p:ext uri="{BB962C8B-B14F-4D97-AF65-F5344CB8AC3E}">
        <p14:creationId xmlns:p14="http://schemas.microsoft.com/office/powerpoint/2010/main" val="886657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B24B5-D84A-6210-2B71-73944BC4A9B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5003D2-FD88-FE05-3A39-80E891DF72F2}"/>
              </a:ext>
            </a:extLst>
          </p:cNvPr>
          <p:cNvSpPr>
            <a:spLocks noGrp="1"/>
          </p:cNvSpPr>
          <p:nvPr>
            <p:ph type="ctrTitle"/>
          </p:nvPr>
        </p:nvSpPr>
        <p:spPr/>
        <p:txBody>
          <a:bodyPr/>
          <a:lstStyle/>
          <a:p>
            <a:r>
              <a:rPr lang="en-AU">
                <a:cs typeface="Arial"/>
              </a:rPr>
              <a:t>New Concepts</a:t>
            </a:r>
            <a:endParaRPr lang="en-US"/>
          </a:p>
        </p:txBody>
      </p:sp>
      <p:sp>
        <p:nvSpPr>
          <p:cNvPr id="6" name="Subtitle 5">
            <a:extLst>
              <a:ext uri="{FF2B5EF4-FFF2-40B4-BE49-F238E27FC236}">
                <a16:creationId xmlns:a16="http://schemas.microsoft.com/office/drawing/2014/main" id="{E4CE80D0-688F-B612-6608-D84E01BE3CC8}"/>
              </a:ext>
            </a:extLst>
          </p:cNvPr>
          <p:cNvSpPr>
            <a:spLocks noGrp="1"/>
          </p:cNvSpPr>
          <p:nvPr>
            <p:ph type="subTitle" idx="1"/>
          </p:nvPr>
        </p:nvSpPr>
        <p:spPr/>
        <p:txBody>
          <a:bodyPr vert="horz" lIns="91440" tIns="45720" rIns="91440" bIns="45720" rtlCol="0" anchor="t">
            <a:normAutofit/>
          </a:bodyPr>
          <a:lstStyle/>
          <a:p>
            <a:r>
              <a:rPr lang="en-AU">
                <a:latin typeface="OCRB"/>
                <a:cs typeface="Arial"/>
              </a:rPr>
              <a:t>Expand your Unreal knowledge</a:t>
            </a:r>
            <a:endParaRPr lang="en-AU"/>
          </a:p>
        </p:txBody>
      </p:sp>
    </p:spTree>
    <p:extLst>
      <p:ext uri="{BB962C8B-B14F-4D97-AF65-F5344CB8AC3E}">
        <p14:creationId xmlns:p14="http://schemas.microsoft.com/office/powerpoint/2010/main" val="3149166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B2F6-5F27-7BDD-CBDD-3AE15541C9B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9EF34E2-43AD-53E1-BD2A-DCB573DE15D8}"/>
              </a:ext>
            </a:extLst>
          </p:cNvPr>
          <p:cNvSpPr>
            <a:spLocks noGrp="1"/>
          </p:cNvSpPr>
          <p:nvPr>
            <p:ph idx="1"/>
          </p:nvPr>
        </p:nvSpPr>
        <p:spPr/>
        <p:txBody>
          <a:bodyPr vert="horz" lIns="91440" tIns="45720" rIns="91440" bIns="45720" rtlCol="0" anchor="t">
            <a:normAutofit/>
          </a:bodyPr>
          <a:lstStyle/>
          <a:p>
            <a:r>
              <a:rPr lang="en-US" sz="2000">
                <a:cs typeface="Arial"/>
              </a:rPr>
              <a:t>Unreal Blueprints</a:t>
            </a:r>
            <a:endParaRPr lang="en-US" sz="2000"/>
          </a:p>
          <a:p>
            <a:r>
              <a:rPr lang="en-US" sz="2000">
                <a:cs typeface="Arial"/>
              </a:rPr>
              <a:t>Node based workflow examples</a:t>
            </a:r>
          </a:p>
          <a:p>
            <a:r>
              <a:rPr lang="en-US" sz="2000">
                <a:cs typeface="Arial"/>
              </a:rPr>
              <a:t>Setting up a basic material</a:t>
            </a:r>
            <a:endParaRPr lang="en-US" sz="2000"/>
          </a:p>
          <a:p>
            <a:r>
              <a:rPr lang="en-US" sz="2000">
                <a:solidFill>
                  <a:srgbClr val="000000"/>
                </a:solidFill>
                <a:ea typeface="+mn-lt"/>
                <a:cs typeface="Arial"/>
              </a:rPr>
              <a:t>Creating a Target that can be shot</a:t>
            </a:r>
          </a:p>
          <a:p>
            <a:r>
              <a:rPr lang="en-US" sz="2000">
                <a:solidFill>
                  <a:srgbClr val="000000"/>
                </a:solidFill>
                <a:ea typeface="+mn-lt"/>
                <a:cs typeface="Arial"/>
              </a:rPr>
              <a:t>Making the Target move</a:t>
            </a:r>
          </a:p>
          <a:p>
            <a:r>
              <a:rPr lang="en-US" sz="2000">
                <a:solidFill>
                  <a:srgbClr val="000000"/>
                </a:solidFill>
                <a:ea typeface="+mn-lt"/>
                <a:cs typeface="Arial"/>
              </a:rPr>
              <a:t>Giving the Target some Hit Points</a:t>
            </a:r>
          </a:p>
          <a:p>
            <a:r>
              <a:rPr lang="en-US" sz="2000">
                <a:solidFill>
                  <a:srgbClr val="000000"/>
                </a:solidFill>
                <a:ea typeface="+mn-lt"/>
                <a:cs typeface="Arial"/>
              </a:rPr>
              <a:t>Destroying the Target when its Hit Points reach 0</a:t>
            </a:r>
          </a:p>
          <a:p>
            <a:r>
              <a:rPr lang="en-US" sz="2000">
                <a:solidFill>
                  <a:srgbClr val="000000"/>
                </a:solidFill>
                <a:ea typeface="+mn-lt"/>
                <a:cs typeface="Arial"/>
              </a:rPr>
              <a:t>Particle Effects</a:t>
            </a:r>
          </a:p>
          <a:p>
            <a:r>
              <a:rPr lang="en-US" sz="2000">
                <a:solidFill>
                  <a:srgbClr val="000000"/>
                </a:solidFill>
                <a:ea typeface="+mn-lt"/>
                <a:cs typeface="Arial"/>
              </a:rPr>
              <a:t>Creating variations of the Target</a:t>
            </a:r>
          </a:p>
          <a:p>
            <a:pPr lvl="1"/>
            <a:r>
              <a:rPr lang="en-US" sz="1600">
                <a:ea typeface="+mn-lt"/>
                <a:cs typeface="+mn-lt"/>
              </a:rPr>
              <a:t>Different move patterns</a:t>
            </a:r>
          </a:p>
          <a:p>
            <a:pPr lvl="1"/>
            <a:r>
              <a:rPr lang="en-US" sz="1600">
                <a:ea typeface="+mn-lt"/>
                <a:cs typeface="+mn-lt"/>
              </a:rPr>
              <a:t>Different Hit Points</a:t>
            </a:r>
          </a:p>
          <a:p>
            <a:pPr lvl="1"/>
            <a:r>
              <a:rPr lang="en-US" sz="1600">
                <a:ea typeface="+mn-lt"/>
                <a:cs typeface="+mn-lt"/>
              </a:rPr>
              <a:t>Different </a:t>
            </a:r>
            <a:r>
              <a:rPr lang="en-US" sz="1600" err="1">
                <a:ea typeface="+mn-lt"/>
                <a:cs typeface="+mn-lt"/>
              </a:rPr>
              <a:t>Colour</a:t>
            </a:r>
            <a:r>
              <a:rPr lang="en-US" sz="1600">
                <a:ea typeface="+mn-lt"/>
                <a:cs typeface="+mn-lt"/>
              </a:rPr>
              <a:t> Material Instances</a:t>
            </a:r>
          </a:p>
        </p:txBody>
      </p:sp>
      <p:sp>
        <p:nvSpPr>
          <p:cNvPr id="2" name="Text Placeholder 1">
            <a:extLst>
              <a:ext uri="{FF2B5EF4-FFF2-40B4-BE49-F238E27FC236}">
                <a16:creationId xmlns:a16="http://schemas.microsoft.com/office/drawing/2014/main" id="{7C8F08D3-0C2C-D139-B4B3-AFEF8122BDAE}"/>
              </a:ext>
            </a:extLst>
          </p:cNvPr>
          <p:cNvSpPr>
            <a:spLocks noGrp="1"/>
          </p:cNvSpPr>
          <p:nvPr>
            <p:ph type="body" sz="quarter" idx="13"/>
          </p:nvPr>
        </p:nvSpPr>
        <p:spPr>
          <a:xfrm>
            <a:off x="500332" y="188913"/>
            <a:ext cx="11213832" cy="882803"/>
          </a:xfrm>
        </p:spPr>
        <p:txBody>
          <a:bodyPr/>
          <a:lstStyle/>
          <a:p>
            <a:r>
              <a:rPr lang="en-AU"/>
              <a:t>Overview of New Content</a:t>
            </a:r>
          </a:p>
        </p:txBody>
      </p:sp>
    </p:spTree>
    <p:extLst>
      <p:ext uri="{BB962C8B-B14F-4D97-AF65-F5344CB8AC3E}">
        <p14:creationId xmlns:p14="http://schemas.microsoft.com/office/powerpoint/2010/main" val="2447764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96E1-2FFC-081D-2F4D-B154FB156C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48D31F-A790-2263-9E09-8FEBA8CA457B}"/>
              </a:ext>
            </a:extLst>
          </p:cNvPr>
          <p:cNvSpPr>
            <a:spLocks noGrp="1"/>
          </p:cNvSpPr>
          <p:nvPr>
            <p:ph idx="1"/>
          </p:nvPr>
        </p:nvSpPr>
        <p:spPr>
          <a:xfrm>
            <a:off x="500332" y="1383632"/>
            <a:ext cx="5609926" cy="4770723"/>
          </a:xfrm>
        </p:spPr>
        <p:txBody>
          <a:bodyPr vert="horz" lIns="91440" tIns="45720" rIns="91440" bIns="45720" rtlCol="0" anchor="t">
            <a:normAutofit/>
          </a:bodyPr>
          <a:lstStyle/>
          <a:p>
            <a:r>
              <a:rPr lang="en-US" sz="2000">
                <a:cs typeface="Arial"/>
              </a:rPr>
              <a:t>Unreal Blueprints is a visual scripting system in Unreal Engine that allows developers to create gameplay elements using a node-based </a:t>
            </a:r>
            <a:r>
              <a:rPr lang="en-US" sz="2000">
                <a:solidFill>
                  <a:srgbClr val="000000"/>
                </a:solidFill>
                <a:ea typeface="+mn-lt"/>
                <a:cs typeface="Arial"/>
              </a:rPr>
              <a:t>interface. </a:t>
            </a:r>
            <a:endParaRPr lang="en-US"/>
          </a:p>
          <a:p>
            <a:r>
              <a:rPr lang="en-US" sz="2000">
                <a:solidFill>
                  <a:srgbClr val="000000"/>
                </a:solidFill>
                <a:ea typeface="+mn-lt"/>
                <a:cs typeface="Arial"/>
              </a:rPr>
              <a:t>This system provides designers with a wide range of scripting concepts and tools that are typically available only to programmers. </a:t>
            </a:r>
            <a:endParaRPr lang="en-US">
              <a:solidFill>
                <a:srgbClr val="000000"/>
              </a:solidFill>
              <a:ea typeface="+mn-lt"/>
            </a:endParaRPr>
          </a:p>
          <a:p>
            <a:r>
              <a:rPr lang="en-US" sz="2000">
                <a:solidFill>
                  <a:srgbClr val="000000"/>
                </a:solidFill>
                <a:ea typeface="+mn-lt"/>
                <a:cs typeface="Arial"/>
              </a:rPr>
              <a:t>Blueprints can be used to define object-oriented classes or objects in the engine, and they are often referred to simply as "Blueprints".</a:t>
            </a:r>
            <a:endParaRPr lang="en-US"/>
          </a:p>
        </p:txBody>
      </p:sp>
      <p:sp>
        <p:nvSpPr>
          <p:cNvPr id="2" name="Text Placeholder 1">
            <a:extLst>
              <a:ext uri="{FF2B5EF4-FFF2-40B4-BE49-F238E27FC236}">
                <a16:creationId xmlns:a16="http://schemas.microsoft.com/office/drawing/2014/main" id="{76E46FA2-EED2-D4B8-5ADA-ED8EB8A2268E}"/>
              </a:ext>
            </a:extLst>
          </p:cNvPr>
          <p:cNvSpPr>
            <a:spLocks noGrp="1"/>
          </p:cNvSpPr>
          <p:nvPr>
            <p:ph type="body" sz="quarter" idx="13"/>
          </p:nvPr>
        </p:nvSpPr>
        <p:spPr>
          <a:xfrm>
            <a:off x="500332" y="188913"/>
            <a:ext cx="11213832" cy="882803"/>
          </a:xfrm>
        </p:spPr>
        <p:txBody>
          <a:bodyPr/>
          <a:lstStyle/>
          <a:p>
            <a:r>
              <a:rPr lang="en-AU">
                <a:cs typeface="Arial"/>
              </a:rPr>
              <a:t>Unreal Blueprints</a:t>
            </a:r>
            <a:endParaRPr lang="en-US"/>
          </a:p>
        </p:txBody>
      </p:sp>
      <p:pic>
        <p:nvPicPr>
          <p:cNvPr id="3" name="Picture 2" descr="Blueprint Editor">
            <a:extLst>
              <a:ext uri="{FF2B5EF4-FFF2-40B4-BE49-F238E27FC236}">
                <a16:creationId xmlns:a16="http://schemas.microsoft.com/office/drawing/2014/main" id="{4E411CC6-DB4A-2793-0A3B-13970CFB2F22}"/>
              </a:ext>
            </a:extLst>
          </p:cNvPr>
          <p:cNvPicPr>
            <a:picLocks noChangeAspect="1"/>
          </p:cNvPicPr>
          <p:nvPr/>
        </p:nvPicPr>
        <p:blipFill>
          <a:blip r:embed="rId2"/>
          <a:stretch>
            <a:fillRect/>
          </a:stretch>
        </p:blipFill>
        <p:spPr>
          <a:xfrm>
            <a:off x="6705601" y="1289891"/>
            <a:ext cx="4857748" cy="2474818"/>
          </a:xfrm>
          <a:prstGeom prst="rect">
            <a:avLst/>
          </a:prstGeom>
        </p:spPr>
      </p:pic>
      <p:sp>
        <p:nvSpPr>
          <p:cNvPr id="4" name="TextBox 3">
            <a:extLst>
              <a:ext uri="{FF2B5EF4-FFF2-40B4-BE49-F238E27FC236}">
                <a16:creationId xmlns:a16="http://schemas.microsoft.com/office/drawing/2014/main" id="{4DB66D31-FBC6-5D93-76A8-9D0277C3040E}"/>
              </a:ext>
            </a:extLst>
          </p:cNvPr>
          <p:cNvSpPr txBox="1"/>
          <p:nvPr/>
        </p:nvSpPr>
        <p:spPr>
          <a:xfrm>
            <a:off x="501650" y="5874950"/>
            <a:ext cx="8369300" cy="276999"/>
          </a:xfrm>
          <a:prstGeom prst="rect">
            <a:avLst/>
          </a:prstGeom>
          <a:solidFill>
            <a:schemeClr val="accent3"/>
          </a:solidFill>
          <a:ln>
            <a:solidFill>
              <a:schemeClr val="accent3">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AD8100"/>
                </a:solidFill>
                <a:hlinkClick r:id="rId3">
                  <a:extLst>
                    <a:ext uri="{A12FA001-AC4F-418D-AE19-62706E023703}">
                      <ahyp:hlinkClr xmlns:ahyp="http://schemas.microsoft.com/office/drawing/2018/hyperlinkcolor" val="tx"/>
                    </a:ext>
                  </a:extLst>
                </a:hlinkClick>
              </a:rPr>
              <a:t>Introduction to Blueprints Visual Scripting in Unreal Engine | Unreal Engine 5.6 Documentation | Epic Developer Community</a:t>
            </a:r>
            <a:endParaRPr lang="en-US" sz="1200">
              <a:solidFill>
                <a:srgbClr val="AD8100"/>
              </a:solidFill>
            </a:endParaRPr>
          </a:p>
        </p:txBody>
      </p:sp>
      <p:pic>
        <p:nvPicPr>
          <p:cNvPr id="6" name="Picture 5" descr="A screenshot of a computer&#10;&#10;AI-generated content may be incorrect.">
            <a:extLst>
              <a:ext uri="{FF2B5EF4-FFF2-40B4-BE49-F238E27FC236}">
                <a16:creationId xmlns:a16="http://schemas.microsoft.com/office/drawing/2014/main" id="{ED87C596-C610-6C45-803A-B3ABB6E49604}"/>
              </a:ext>
            </a:extLst>
          </p:cNvPr>
          <p:cNvPicPr>
            <a:picLocks noChangeAspect="1"/>
          </p:cNvPicPr>
          <p:nvPr/>
        </p:nvPicPr>
        <p:blipFill>
          <a:blip r:embed="rId4"/>
          <a:stretch>
            <a:fillRect/>
          </a:stretch>
        </p:blipFill>
        <p:spPr>
          <a:xfrm>
            <a:off x="6705600" y="3965001"/>
            <a:ext cx="4857749" cy="1620397"/>
          </a:xfrm>
          <a:prstGeom prst="rect">
            <a:avLst/>
          </a:prstGeom>
        </p:spPr>
      </p:pic>
    </p:spTree>
    <p:extLst>
      <p:ext uri="{BB962C8B-B14F-4D97-AF65-F5344CB8AC3E}">
        <p14:creationId xmlns:p14="http://schemas.microsoft.com/office/powerpoint/2010/main" val="2536294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BBB7-7E51-CE4B-9E56-DB7326DB4B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B266C1-E7D9-19A6-35CA-88DF48E6570F}"/>
              </a:ext>
            </a:extLst>
          </p:cNvPr>
          <p:cNvSpPr>
            <a:spLocks noGrp="1"/>
          </p:cNvSpPr>
          <p:nvPr>
            <p:ph idx="1"/>
          </p:nvPr>
        </p:nvSpPr>
        <p:spPr>
          <a:xfrm>
            <a:off x="500332" y="1383632"/>
            <a:ext cx="5609926" cy="4770723"/>
          </a:xfrm>
        </p:spPr>
        <p:txBody>
          <a:bodyPr vert="horz" lIns="91440" tIns="45720" rIns="91440" bIns="45720" rtlCol="0" anchor="t">
            <a:normAutofit/>
          </a:bodyPr>
          <a:lstStyle/>
          <a:p>
            <a:r>
              <a:rPr lang="en-US" sz="2000">
                <a:ea typeface="+mn-lt"/>
                <a:cs typeface="+mn-lt"/>
              </a:rPr>
              <a:t>A node-based workflow</a:t>
            </a:r>
            <a:r>
              <a:rPr lang="en-US" sz="2000">
                <a:solidFill>
                  <a:srgbClr val="000000"/>
                </a:solidFill>
                <a:ea typeface="+mn-lt"/>
                <a:cs typeface="+mn-lt"/>
              </a:rPr>
              <a:t> is a method of organizing and managing tasks or processes where each task </a:t>
            </a:r>
            <a:r>
              <a:rPr lang="en-US" sz="2000">
                <a:ea typeface="+mn-lt"/>
                <a:cs typeface="+mn-lt"/>
              </a:rPr>
              <a:t>is</a:t>
            </a:r>
            <a:r>
              <a:rPr lang="en-US" sz="2000">
                <a:solidFill>
                  <a:srgbClr val="000000"/>
                </a:solidFill>
                <a:ea typeface="+mn-lt"/>
                <a:cs typeface="+mn-lt"/>
              </a:rPr>
              <a:t> represented as </a:t>
            </a:r>
            <a:r>
              <a:rPr lang="en-US" sz="2000">
                <a:ea typeface="+mn-lt"/>
                <a:cs typeface="+mn-lt"/>
              </a:rPr>
              <a:t>a </a:t>
            </a:r>
            <a:r>
              <a:rPr lang="en-US" sz="2000">
                <a:solidFill>
                  <a:srgbClr val="000000"/>
                </a:solidFill>
                <a:ea typeface="+mn-lt"/>
                <a:cs typeface="+mn-lt"/>
              </a:rPr>
              <a:t>node </a:t>
            </a:r>
            <a:r>
              <a:rPr lang="en-US" sz="2000">
                <a:ea typeface="+mn-lt"/>
                <a:cs typeface="+mn-lt"/>
              </a:rPr>
              <a:t>in</a:t>
            </a:r>
            <a:r>
              <a:rPr lang="en-US" sz="2000">
                <a:solidFill>
                  <a:srgbClr val="000000"/>
                </a:solidFill>
                <a:ea typeface="+mn-lt"/>
                <a:cs typeface="+mn-lt"/>
              </a:rPr>
              <a:t> a graph. </a:t>
            </a:r>
            <a:endParaRPr lang="en-US">
              <a:solidFill>
                <a:srgbClr val="000000"/>
              </a:solidFill>
              <a:ea typeface="+mn-lt"/>
              <a:cs typeface="+mn-lt"/>
            </a:endParaRPr>
          </a:p>
          <a:p>
            <a:r>
              <a:rPr lang="en-US" sz="2000">
                <a:solidFill>
                  <a:srgbClr val="000000"/>
                </a:solidFill>
                <a:ea typeface="+mn-lt"/>
                <a:cs typeface="+mn-lt"/>
              </a:rPr>
              <a:t>These nodes can be connected to show the flow of data or control between them, making it easier to visualize complex processes.</a:t>
            </a:r>
          </a:p>
          <a:p>
            <a:r>
              <a:rPr lang="en-US" sz="2000">
                <a:ea typeface="+mn-lt"/>
                <a:cs typeface="+mn-lt"/>
              </a:rPr>
              <a:t>You will see it used in a variety of software you may encounter on your studies:</a:t>
            </a:r>
          </a:p>
          <a:p>
            <a:pPr lvl="1"/>
            <a:r>
              <a:rPr lang="en-US" sz="1600">
                <a:solidFill>
                  <a:srgbClr val="000000"/>
                </a:solidFill>
                <a:ea typeface="+mn-lt"/>
                <a:cs typeface="+mn-lt"/>
              </a:rPr>
              <a:t>Maya Hypergraph</a:t>
            </a:r>
          </a:p>
          <a:p>
            <a:pPr lvl="1"/>
            <a:r>
              <a:rPr lang="en-US" sz="1600" err="1">
                <a:solidFill>
                  <a:srgbClr val="000000"/>
                </a:solidFill>
                <a:ea typeface="+mn-lt"/>
                <a:cs typeface="+mn-lt"/>
              </a:rPr>
              <a:t>ToonBoom</a:t>
            </a:r>
            <a:r>
              <a:rPr lang="en-US" sz="1600">
                <a:solidFill>
                  <a:srgbClr val="000000"/>
                </a:solidFill>
                <a:ea typeface="+mn-lt"/>
                <a:cs typeface="+mn-lt"/>
              </a:rPr>
              <a:t> Harmony</a:t>
            </a:r>
          </a:p>
          <a:p>
            <a:pPr lvl="1"/>
            <a:r>
              <a:rPr lang="en-US" sz="1600">
                <a:solidFill>
                  <a:srgbClr val="000000"/>
                </a:solidFill>
                <a:ea typeface="+mn-lt"/>
                <a:cs typeface="+mn-lt"/>
              </a:rPr>
              <a:t>Unity </a:t>
            </a:r>
            <a:r>
              <a:rPr lang="en-US" sz="1600" err="1">
                <a:solidFill>
                  <a:srgbClr val="000000"/>
                </a:solidFill>
                <a:ea typeface="+mn-lt"/>
                <a:cs typeface="+mn-lt"/>
              </a:rPr>
              <a:t>Shadergraph</a:t>
            </a:r>
            <a:r>
              <a:rPr lang="en-US" sz="1600">
                <a:solidFill>
                  <a:srgbClr val="000000"/>
                </a:solidFill>
                <a:ea typeface="+mn-lt"/>
                <a:cs typeface="+mn-lt"/>
              </a:rPr>
              <a:t> and Animator</a:t>
            </a:r>
            <a:endParaRPr lang="en-US" sz="1600" err="1">
              <a:solidFill>
                <a:srgbClr val="000000"/>
              </a:solidFill>
              <a:ea typeface="+mn-lt"/>
              <a:cs typeface="+mn-lt"/>
            </a:endParaRPr>
          </a:p>
          <a:p>
            <a:pPr lvl="1"/>
            <a:r>
              <a:rPr lang="en-US" sz="1600">
                <a:solidFill>
                  <a:srgbClr val="000000"/>
                </a:solidFill>
                <a:ea typeface="+mn-lt"/>
                <a:cs typeface="+mn-lt"/>
              </a:rPr>
              <a:t>Unreal Blueprints</a:t>
            </a:r>
          </a:p>
          <a:p>
            <a:pPr lvl="1"/>
            <a:endParaRPr lang="en-US" sz="1600">
              <a:solidFill>
                <a:srgbClr val="000000"/>
              </a:solidFill>
              <a:ea typeface="+mn-lt"/>
              <a:cs typeface="+mn-lt"/>
            </a:endParaRPr>
          </a:p>
        </p:txBody>
      </p:sp>
      <p:sp>
        <p:nvSpPr>
          <p:cNvPr id="2" name="Text Placeholder 1">
            <a:extLst>
              <a:ext uri="{FF2B5EF4-FFF2-40B4-BE49-F238E27FC236}">
                <a16:creationId xmlns:a16="http://schemas.microsoft.com/office/drawing/2014/main" id="{534F3369-86E9-109E-CE23-70539BA6EE09}"/>
              </a:ext>
            </a:extLst>
          </p:cNvPr>
          <p:cNvSpPr>
            <a:spLocks noGrp="1"/>
          </p:cNvSpPr>
          <p:nvPr>
            <p:ph type="body" sz="quarter" idx="13"/>
          </p:nvPr>
        </p:nvSpPr>
        <p:spPr>
          <a:xfrm>
            <a:off x="500332" y="188913"/>
            <a:ext cx="11213832" cy="882803"/>
          </a:xfrm>
        </p:spPr>
        <p:txBody>
          <a:bodyPr/>
          <a:lstStyle/>
          <a:p>
            <a:r>
              <a:rPr lang="en-AU">
                <a:cs typeface="Arial"/>
              </a:rPr>
              <a:t>Node Based Workflows</a:t>
            </a:r>
            <a:endParaRPr lang="en-US"/>
          </a:p>
        </p:txBody>
      </p:sp>
      <p:pic>
        <p:nvPicPr>
          <p:cNvPr id="7" name="Picture 6" descr="A diagram of a computer&#10;&#10;AI-generated content may be incorrect.">
            <a:extLst>
              <a:ext uri="{FF2B5EF4-FFF2-40B4-BE49-F238E27FC236}">
                <a16:creationId xmlns:a16="http://schemas.microsoft.com/office/drawing/2014/main" id="{CBD9F919-F5B6-0C74-C7D6-96CEEFAB7785}"/>
              </a:ext>
            </a:extLst>
          </p:cNvPr>
          <p:cNvPicPr>
            <a:picLocks noChangeAspect="1"/>
          </p:cNvPicPr>
          <p:nvPr/>
        </p:nvPicPr>
        <p:blipFill>
          <a:blip r:embed="rId2"/>
          <a:stretch>
            <a:fillRect/>
          </a:stretch>
        </p:blipFill>
        <p:spPr>
          <a:xfrm>
            <a:off x="8178800" y="1381125"/>
            <a:ext cx="3168650" cy="2571750"/>
          </a:xfrm>
          <a:prstGeom prst="rect">
            <a:avLst/>
          </a:prstGeom>
        </p:spPr>
      </p:pic>
      <p:sp>
        <p:nvSpPr>
          <p:cNvPr id="9" name="TextBox 11">
            <a:extLst>
              <a:ext uri="{FF2B5EF4-FFF2-40B4-BE49-F238E27FC236}">
                <a16:creationId xmlns:a16="http://schemas.microsoft.com/office/drawing/2014/main" id="{F9F1B058-8D17-102A-A340-2A4C4A4985ED}"/>
              </a:ext>
            </a:extLst>
          </p:cNvPr>
          <p:cNvSpPr txBox="1"/>
          <p:nvPr/>
        </p:nvSpPr>
        <p:spPr>
          <a:xfrm>
            <a:off x="8072517" y="1193163"/>
            <a:ext cx="2882751" cy="24622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ea typeface="+mj-lt"/>
                <a:cs typeface="+mj-lt"/>
              </a:rPr>
              <a:t>Figure 1:</a:t>
            </a:r>
            <a:r>
              <a:rPr lang="en-US" sz="1000">
                <a:ea typeface="+mj-lt"/>
                <a:cs typeface="+mj-lt"/>
              </a:rPr>
              <a:t> Toon Boom Nodes</a:t>
            </a:r>
            <a:endParaRPr lang="en-US" sz="1000"/>
          </a:p>
        </p:txBody>
      </p:sp>
      <p:sp>
        <p:nvSpPr>
          <p:cNvPr id="10" name="TextBox 18">
            <a:extLst>
              <a:ext uri="{FF2B5EF4-FFF2-40B4-BE49-F238E27FC236}">
                <a16:creationId xmlns:a16="http://schemas.microsoft.com/office/drawing/2014/main" id="{F87F420B-8A22-709D-6CF8-23E55BFFD0B4}"/>
              </a:ext>
            </a:extLst>
          </p:cNvPr>
          <p:cNvSpPr txBox="1"/>
          <p:nvPr/>
        </p:nvSpPr>
        <p:spPr>
          <a:xfrm>
            <a:off x="8234786" y="3953524"/>
            <a:ext cx="3569768" cy="553998"/>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ea typeface="+mj-lt"/>
                <a:cs typeface="+mj-lt"/>
              </a:rPr>
              <a:t>Note.</a:t>
            </a:r>
            <a:r>
              <a:rPr lang="en-US" sz="1000">
                <a:ea typeface="+mj-lt"/>
                <a:cs typeface="+mj-lt"/>
              </a:rPr>
              <a:t> Developed by Toon Boom Animation Inc (2025).</a:t>
            </a:r>
            <a:r>
              <a:rPr lang="en-US" sz="1000">
                <a:solidFill>
                  <a:srgbClr val="000000"/>
                </a:solidFill>
                <a:latin typeface="Aptos"/>
                <a:ea typeface="+mj-lt"/>
                <a:cs typeface="+mj-lt"/>
              </a:rPr>
              <a:t> Inc</a:t>
            </a:r>
            <a:r>
              <a:rPr lang="en-US" sz="1000">
                <a:ea typeface="+mj-lt"/>
                <a:cs typeface="+mj-lt"/>
              </a:rPr>
              <a:t>. </a:t>
            </a:r>
            <a:r>
              <a:rPr lang="en-US" sz="1000">
                <a:ea typeface="+mn-lt"/>
                <a:cs typeface="+mn-lt"/>
              </a:rPr>
              <a:t>https://learn.toonboom.com/modules/combining-elements/topic/image-switch-node</a:t>
            </a:r>
            <a:endParaRPr lang="en-US" sz="1000">
              <a:ea typeface="+mj-lt"/>
              <a:cs typeface="+mj-lt"/>
            </a:endParaRPr>
          </a:p>
        </p:txBody>
      </p:sp>
      <p:pic>
        <p:nvPicPr>
          <p:cNvPr id="11" name="Picture 10" descr="Scattering Map Error : r/Maya">
            <a:extLst>
              <a:ext uri="{FF2B5EF4-FFF2-40B4-BE49-F238E27FC236}">
                <a16:creationId xmlns:a16="http://schemas.microsoft.com/office/drawing/2014/main" id="{DAE692B6-688C-B8AA-721C-775B90B5498B}"/>
              </a:ext>
            </a:extLst>
          </p:cNvPr>
          <p:cNvPicPr>
            <a:picLocks noChangeAspect="1"/>
          </p:cNvPicPr>
          <p:nvPr/>
        </p:nvPicPr>
        <p:blipFill>
          <a:blip r:embed="rId3"/>
          <a:stretch>
            <a:fillRect/>
          </a:stretch>
        </p:blipFill>
        <p:spPr>
          <a:xfrm>
            <a:off x="8477250" y="4590726"/>
            <a:ext cx="2743199" cy="1664348"/>
          </a:xfrm>
          <a:prstGeom prst="rect">
            <a:avLst/>
          </a:prstGeom>
        </p:spPr>
      </p:pic>
    </p:spTree>
    <p:extLst>
      <p:ext uri="{BB962C8B-B14F-4D97-AF65-F5344CB8AC3E}">
        <p14:creationId xmlns:p14="http://schemas.microsoft.com/office/powerpoint/2010/main" val="158381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27DF-32B0-C130-0B3F-463123C60F2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6375790-1D14-B07C-D68C-EAE47007EF88}"/>
              </a:ext>
            </a:extLst>
          </p:cNvPr>
          <p:cNvSpPr>
            <a:spLocks noGrp="1"/>
          </p:cNvSpPr>
          <p:nvPr>
            <p:ph type="ctrTitle"/>
          </p:nvPr>
        </p:nvSpPr>
        <p:spPr/>
        <p:txBody>
          <a:bodyPr/>
          <a:lstStyle/>
          <a:p>
            <a:r>
              <a:rPr lang="en-AU">
                <a:cs typeface="Arial"/>
              </a:rPr>
              <a:t>Today's Tasks</a:t>
            </a:r>
            <a:endParaRPr lang="en-AU"/>
          </a:p>
        </p:txBody>
      </p:sp>
      <p:sp>
        <p:nvSpPr>
          <p:cNvPr id="6" name="Subtitle 5">
            <a:extLst>
              <a:ext uri="{FF2B5EF4-FFF2-40B4-BE49-F238E27FC236}">
                <a16:creationId xmlns:a16="http://schemas.microsoft.com/office/drawing/2014/main" id="{0D3641D9-86E8-636C-3770-D7C9063C18D2}"/>
              </a:ext>
            </a:extLst>
          </p:cNvPr>
          <p:cNvSpPr>
            <a:spLocks noGrp="1"/>
          </p:cNvSpPr>
          <p:nvPr>
            <p:ph type="subTitle" idx="1"/>
          </p:nvPr>
        </p:nvSpPr>
        <p:spPr/>
        <p:txBody>
          <a:bodyPr/>
          <a:lstStyle/>
          <a:p>
            <a:r>
              <a:rPr lang="en-AU"/>
              <a:t>What we will be doing</a:t>
            </a:r>
          </a:p>
        </p:txBody>
      </p:sp>
    </p:spTree>
    <p:extLst>
      <p:ext uri="{BB962C8B-B14F-4D97-AF65-F5344CB8AC3E}">
        <p14:creationId xmlns:p14="http://schemas.microsoft.com/office/powerpoint/2010/main" val="3331084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C22CE-8F1D-7C2B-027B-8696834CAE0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0B51DD-29E5-7832-C7D4-00D7A205AD9F}"/>
              </a:ext>
            </a:extLst>
          </p:cNvPr>
          <p:cNvSpPr>
            <a:spLocks noGrp="1"/>
          </p:cNvSpPr>
          <p:nvPr>
            <p:ph idx="1"/>
          </p:nvPr>
        </p:nvSpPr>
        <p:spPr/>
        <p:txBody>
          <a:bodyPr vert="horz" lIns="91440" tIns="45720" rIns="91440" bIns="45720" rtlCol="0" anchor="t">
            <a:normAutofit/>
          </a:bodyPr>
          <a:lstStyle/>
          <a:p>
            <a:r>
              <a:rPr lang="en-US" sz="2000">
                <a:cs typeface="Arial"/>
              </a:rPr>
              <a:t>Download the starter project.</a:t>
            </a:r>
            <a:endParaRPr lang="en-US"/>
          </a:p>
          <a:p>
            <a:r>
              <a:rPr lang="en-US" sz="2000">
                <a:solidFill>
                  <a:srgbClr val="000000"/>
                </a:solidFill>
                <a:ea typeface="+mn-lt"/>
                <a:cs typeface="Arial"/>
              </a:rPr>
              <a:t>Setup the project on GitHub.</a:t>
            </a:r>
          </a:p>
          <a:p>
            <a:r>
              <a:rPr lang="en-US" sz="2000">
                <a:solidFill>
                  <a:srgbClr val="000000"/>
                </a:solidFill>
                <a:ea typeface="+mn-lt"/>
                <a:cs typeface="Arial"/>
              </a:rPr>
              <a:t>Push to GitHub.</a:t>
            </a:r>
          </a:p>
          <a:p>
            <a:pPr lvl="1"/>
            <a:r>
              <a:rPr lang="en-US" sz="1600">
                <a:solidFill>
                  <a:srgbClr val="000000"/>
                </a:solidFill>
                <a:ea typeface="+mn-lt"/>
                <a:cs typeface="Arial"/>
              </a:rPr>
              <a:t>a good practice to get into whenever you start a project.</a:t>
            </a:r>
          </a:p>
          <a:p>
            <a:r>
              <a:rPr lang="en-US" sz="2000">
                <a:solidFill>
                  <a:srgbClr val="000000"/>
                </a:solidFill>
                <a:ea typeface="+mn-lt"/>
                <a:cs typeface="Arial"/>
              </a:rPr>
              <a:t>Double click on the Unreal project file to open it.</a:t>
            </a:r>
          </a:p>
          <a:p>
            <a:r>
              <a:rPr lang="en-US" sz="2000">
                <a:solidFill>
                  <a:srgbClr val="000000"/>
                </a:solidFill>
                <a:ea typeface="+mn-lt"/>
                <a:cs typeface="Arial"/>
              </a:rPr>
              <a:t>Create a target practice game.</a:t>
            </a:r>
          </a:p>
          <a:p>
            <a:endParaRPr lang="en-US" sz="2000">
              <a:solidFill>
                <a:srgbClr val="000000"/>
              </a:solidFill>
              <a:ea typeface="+mn-lt"/>
              <a:cs typeface="Arial"/>
            </a:endParaRPr>
          </a:p>
          <a:p>
            <a:pPr>
              <a:buNone/>
            </a:pPr>
            <a:r>
              <a:rPr lang="en-US" b="1">
                <a:solidFill>
                  <a:srgbClr val="000000"/>
                </a:solidFill>
                <a:ea typeface="+mn-lt"/>
                <a:cs typeface="Arial"/>
              </a:rPr>
              <a:t>Follow along in the corresponding instructions document</a:t>
            </a:r>
            <a:endParaRPr lang="en-US">
              <a:solidFill>
                <a:srgbClr val="000000"/>
              </a:solidFill>
              <a:ea typeface="+mn-lt"/>
              <a:cs typeface="Arial"/>
            </a:endParaRPr>
          </a:p>
          <a:p>
            <a:pPr marL="0" indent="0">
              <a:buNone/>
            </a:pPr>
            <a:endParaRPr lang="en-US" sz="2000">
              <a:solidFill>
                <a:srgbClr val="000000"/>
              </a:solidFill>
              <a:ea typeface="+mn-lt"/>
              <a:cs typeface="Arial"/>
            </a:endParaRPr>
          </a:p>
        </p:txBody>
      </p:sp>
      <p:sp>
        <p:nvSpPr>
          <p:cNvPr id="2" name="Text Placeholder 1">
            <a:extLst>
              <a:ext uri="{FF2B5EF4-FFF2-40B4-BE49-F238E27FC236}">
                <a16:creationId xmlns:a16="http://schemas.microsoft.com/office/drawing/2014/main" id="{A832D5DA-663F-0CC3-172D-46F804A2B107}"/>
              </a:ext>
            </a:extLst>
          </p:cNvPr>
          <p:cNvSpPr>
            <a:spLocks noGrp="1"/>
          </p:cNvSpPr>
          <p:nvPr>
            <p:ph type="body" sz="quarter" idx="13"/>
          </p:nvPr>
        </p:nvSpPr>
        <p:spPr>
          <a:xfrm>
            <a:off x="500332" y="188913"/>
            <a:ext cx="11213832" cy="882803"/>
          </a:xfrm>
        </p:spPr>
        <p:txBody>
          <a:bodyPr/>
          <a:lstStyle/>
          <a:p>
            <a:r>
              <a:rPr lang="en-AU">
                <a:cs typeface="Arial"/>
              </a:rPr>
              <a:t>Tasks for Today</a:t>
            </a:r>
            <a:endParaRPr lang="en-AU" b="0">
              <a:solidFill>
                <a:srgbClr val="000000"/>
              </a:solidFill>
              <a:cs typeface="Arial"/>
            </a:endParaRPr>
          </a:p>
        </p:txBody>
      </p:sp>
    </p:spTree>
    <p:extLst>
      <p:ext uri="{BB962C8B-B14F-4D97-AF65-F5344CB8AC3E}">
        <p14:creationId xmlns:p14="http://schemas.microsoft.com/office/powerpoint/2010/main" val="402371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5098D-C31B-0C2E-C542-89F2C37F3B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237485-5437-AAFE-8CA6-DEF46839B0DC}"/>
              </a:ext>
            </a:extLst>
          </p:cNvPr>
          <p:cNvSpPr>
            <a:spLocks noGrp="1"/>
          </p:cNvSpPr>
          <p:nvPr>
            <p:ph type="ctrTitle"/>
          </p:nvPr>
        </p:nvSpPr>
        <p:spPr/>
        <p:txBody>
          <a:bodyPr/>
          <a:lstStyle/>
          <a:p>
            <a:r>
              <a:rPr lang="en-AU"/>
              <a:t>Homework</a:t>
            </a:r>
          </a:p>
        </p:txBody>
      </p:sp>
      <p:sp>
        <p:nvSpPr>
          <p:cNvPr id="6" name="Subtitle 5">
            <a:extLst>
              <a:ext uri="{FF2B5EF4-FFF2-40B4-BE49-F238E27FC236}">
                <a16:creationId xmlns:a16="http://schemas.microsoft.com/office/drawing/2014/main" id="{84E4D614-688B-B55A-BA0E-5403A0D66C93}"/>
              </a:ext>
            </a:extLst>
          </p:cNvPr>
          <p:cNvSpPr>
            <a:spLocks noGrp="1"/>
          </p:cNvSpPr>
          <p:nvPr>
            <p:ph type="subTitle" idx="1"/>
          </p:nvPr>
        </p:nvSpPr>
        <p:spPr/>
        <p:txBody>
          <a:bodyPr/>
          <a:lstStyle/>
          <a:p>
            <a:r>
              <a:rPr lang="en-AU"/>
              <a:t>Upgrade your skills</a:t>
            </a:r>
          </a:p>
        </p:txBody>
      </p:sp>
    </p:spTree>
    <p:extLst>
      <p:ext uri="{BB962C8B-B14F-4D97-AF65-F5344CB8AC3E}">
        <p14:creationId xmlns:p14="http://schemas.microsoft.com/office/powerpoint/2010/main" val="537014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ADAA9-76BA-83C7-4AE9-1B5F8BEF6E1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75378D6-6D41-40FF-C2EE-83BFD7206049}"/>
              </a:ext>
            </a:extLst>
          </p:cNvPr>
          <p:cNvSpPr>
            <a:spLocks noGrp="1"/>
          </p:cNvSpPr>
          <p:nvPr>
            <p:ph idx="1"/>
          </p:nvPr>
        </p:nvSpPr>
        <p:spPr>
          <a:xfrm>
            <a:off x="500332" y="1383633"/>
            <a:ext cx="11133480" cy="3220292"/>
          </a:xfrm>
        </p:spPr>
        <p:txBody>
          <a:bodyPr vert="horz" lIns="91440" tIns="45720" rIns="91440" bIns="45720" rtlCol="0" anchor="t">
            <a:normAutofit/>
          </a:bodyPr>
          <a:lstStyle/>
          <a:p>
            <a:pPr marL="457200" indent="-457200">
              <a:buAutoNum type="arabicPeriod"/>
            </a:pPr>
            <a:r>
              <a:rPr lang="en-AU" sz="2000" b="1">
                <a:cs typeface="Arial"/>
              </a:rPr>
              <a:t>Complete and refine the in-class tasks. </a:t>
            </a:r>
            <a:endParaRPr lang="en-US"/>
          </a:p>
          <a:p>
            <a:pPr>
              <a:buAutoNum type="arabicPeriod"/>
            </a:pPr>
            <a:r>
              <a:rPr lang="en-AU" sz="2000" b="1">
                <a:cs typeface="Arial"/>
              </a:rPr>
              <a:t>Level Design: </a:t>
            </a:r>
            <a:r>
              <a:rPr lang="en-AU" sz="2000">
                <a:cs typeface="Arial"/>
              </a:rPr>
              <a:t>Build out your level to accommodate this action shooter style of gameplay.</a:t>
            </a:r>
            <a:endParaRPr lang="en-AU"/>
          </a:p>
          <a:p>
            <a:pPr>
              <a:buAutoNum type="arabicPeriod"/>
            </a:pPr>
            <a:r>
              <a:rPr lang="en-AU" sz="2000" b="1">
                <a:cs typeface="Arial"/>
              </a:rPr>
              <a:t>Extra Mechanic: </a:t>
            </a:r>
            <a:r>
              <a:rPr lang="en-AU" sz="2000">
                <a:cs typeface="Arial"/>
              </a:rPr>
              <a:t>Add some of your own functionality / Expand upon the functionality we covered. </a:t>
            </a:r>
            <a:br>
              <a:rPr lang="en-AU" sz="2000">
                <a:cs typeface="Arial"/>
              </a:rPr>
            </a:br>
            <a:r>
              <a:rPr lang="en-AU" sz="2000">
                <a:cs typeface="Arial"/>
              </a:rPr>
              <a:t>Some examples:</a:t>
            </a:r>
            <a:endParaRPr lang="en-AU"/>
          </a:p>
          <a:p>
            <a:pPr lvl="1"/>
            <a:r>
              <a:rPr lang="en-AU" sz="1600">
                <a:solidFill>
                  <a:schemeClr val="bg1">
                    <a:lumMod val="49000"/>
                  </a:schemeClr>
                </a:solidFill>
                <a:cs typeface="Arial"/>
              </a:rPr>
              <a:t>Different colour particle explosions depending on the target hit.</a:t>
            </a:r>
            <a:endParaRPr lang="en-AU" sz="1600">
              <a:solidFill>
                <a:schemeClr val="bg1">
                  <a:lumMod val="49000"/>
                </a:schemeClr>
              </a:solidFill>
            </a:endParaRPr>
          </a:p>
          <a:p>
            <a:pPr lvl="1"/>
            <a:r>
              <a:rPr lang="en-AU" sz="1600">
                <a:solidFill>
                  <a:schemeClr val="bg1">
                    <a:lumMod val="49000"/>
                  </a:schemeClr>
                </a:solidFill>
                <a:cs typeface="Arial"/>
              </a:rPr>
              <a:t>Targets can move to more than two locations.</a:t>
            </a:r>
            <a:endParaRPr lang="en-AU" sz="1600">
              <a:solidFill>
                <a:schemeClr val="bg1">
                  <a:lumMod val="49000"/>
                </a:schemeClr>
              </a:solidFill>
            </a:endParaRPr>
          </a:p>
          <a:p>
            <a:pPr lvl="1"/>
            <a:r>
              <a:rPr lang="en-AU" sz="1600">
                <a:solidFill>
                  <a:schemeClr val="bg1">
                    <a:lumMod val="49000"/>
                  </a:schemeClr>
                </a:solidFill>
                <a:cs typeface="Arial"/>
              </a:rPr>
              <a:t>A timer where you must destroy all the targets before it runs out.</a:t>
            </a:r>
          </a:p>
          <a:p>
            <a:pPr>
              <a:buAutoNum type="arabicPeriod"/>
            </a:pPr>
            <a:r>
              <a:rPr lang="en-AU" sz="2000" b="1">
                <a:cs typeface="Arial"/>
              </a:rPr>
              <a:t>Documentation: </a:t>
            </a:r>
            <a:r>
              <a:rPr lang="en-AU" sz="2000">
                <a:cs typeface="Arial"/>
              </a:rPr>
              <a:t>Document your process and justify your choices. How do they add to the game? Remember to screenshot both new blueprints and level.</a:t>
            </a:r>
          </a:p>
          <a:p>
            <a:pPr marL="971550" lvl="1" indent="-285750"/>
            <a:endParaRPr lang="en-AU">
              <a:cs typeface="Arial"/>
            </a:endParaRPr>
          </a:p>
          <a:p>
            <a:pPr>
              <a:buAutoNum type="arabicPeriod"/>
            </a:pPr>
            <a:endParaRPr lang="en-AU" sz="2000"/>
          </a:p>
          <a:p>
            <a:pPr lvl="1"/>
            <a:endParaRPr lang="en-AU">
              <a:solidFill>
                <a:srgbClr val="7F7F7F"/>
              </a:solidFill>
            </a:endParaRPr>
          </a:p>
        </p:txBody>
      </p:sp>
      <p:sp>
        <p:nvSpPr>
          <p:cNvPr id="5" name="Text Placeholder 4">
            <a:extLst>
              <a:ext uri="{FF2B5EF4-FFF2-40B4-BE49-F238E27FC236}">
                <a16:creationId xmlns:a16="http://schemas.microsoft.com/office/drawing/2014/main" id="{E0A714E3-AF06-0815-19E9-A2637DE7BF5E}"/>
              </a:ext>
            </a:extLst>
          </p:cNvPr>
          <p:cNvSpPr>
            <a:spLocks noGrp="1"/>
          </p:cNvSpPr>
          <p:nvPr>
            <p:ph type="body" sz="quarter" idx="13"/>
          </p:nvPr>
        </p:nvSpPr>
        <p:spPr/>
        <p:txBody>
          <a:bodyPr/>
          <a:lstStyle/>
          <a:p>
            <a:r>
              <a:rPr lang="en-AU"/>
              <a:t>Expand your game</a:t>
            </a:r>
          </a:p>
        </p:txBody>
      </p:sp>
      <p:sp>
        <p:nvSpPr>
          <p:cNvPr id="2" name="TextBox 1">
            <a:extLst>
              <a:ext uri="{FF2B5EF4-FFF2-40B4-BE49-F238E27FC236}">
                <a16:creationId xmlns:a16="http://schemas.microsoft.com/office/drawing/2014/main" id="{295E2A68-EF6A-1DC9-BBC5-CB89A165B1C8}"/>
              </a:ext>
            </a:extLst>
          </p:cNvPr>
          <p:cNvSpPr txBox="1"/>
          <p:nvPr/>
        </p:nvSpPr>
        <p:spPr>
          <a:xfrm>
            <a:off x="5496232" y="2777613"/>
            <a:ext cx="914400" cy="914400"/>
          </a:xfrm>
          <a:prstGeom prst="rect">
            <a:avLst/>
          </a:prstGeom>
        </p:spPr>
        <p:txBody>
          <a:bodyPr vert="horz" wrap="square" lIns="91440" tIns="45720" rIns="91440" bIns="45720" rtlCol="0" anchor="ctr">
            <a:normAutofit/>
          </a:bodyPr>
          <a:lstStyle/>
          <a:p>
            <a:pPr algn="l"/>
            <a:endParaRPr lang="en-AU">
              <a:solidFill>
                <a:schemeClr val="bg1"/>
              </a:solidFill>
              <a:ea typeface="+mj-lt"/>
              <a:cs typeface="+mj-lt"/>
            </a:endParaRPr>
          </a:p>
        </p:txBody>
      </p:sp>
      <p:sp>
        <p:nvSpPr>
          <p:cNvPr id="3" name="TextBox 2">
            <a:extLst>
              <a:ext uri="{FF2B5EF4-FFF2-40B4-BE49-F238E27FC236}">
                <a16:creationId xmlns:a16="http://schemas.microsoft.com/office/drawing/2014/main" id="{326353EA-F23B-0952-9050-CEBC38833A01}"/>
              </a:ext>
            </a:extLst>
          </p:cNvPr>
          <p:cNvSpPr txBox="1"/>
          <p:nvPr/>
        </p:nvSpPr>
        <p:spPr>
          <a:xfrm>
            <a:off x="563592" y="4606216"/>
            <a:ext cx="11064815" cy="1472197"/>
          </a:xfrm>
          <a:prstGeom prst="rect">
            <a:avLst/>
          </a:prstGeom>
          <a:solidFill>
            <a:schemeClr val="accent3"/>
          </a:solidFill>
          <a:ln>
            <a:solidFill>
              <a:schemeClr val="accent3">
                <a:lumMod val="75000"/>
              </a:schemeClr>
            </a:solidFill>
          </a:ln>
        </p:spPr>
        <p:txBody>
          <a:bodyPr vert="horz" wrap="square" lIns="91440" tIns="45720" rIns="91440" bIns="45720" rtlCol="0" anchor="ctr">
            <a:normAutofit/>
          </a:bodyPr>
          <a:lstStyle/>
          <a:p>
            <a:r>
              <a:rPr lang="en-AU" sz="2400" b="1">
                <a:solidFill>
                  <a:schemeClr val="accent3">
                    <a:lumMod val="50000"/>
                  </a:schemeClr>
                </a:solidFill>
              </a:rPr>
              <a:t>Remember</a:t>
            </a:r>
            <a:br>
              <a:rPr lang="en-AU" sz="2000"/>
            </a:br>
            <a:r>
              <a:rPr lang="en-AU" sz="1600">
                <a:solidFill>
                  <a:schemeClr val="accent3">
                    <a:lumMod val="50000"/>
                  </a:schemeClr>
                </a:solidFill>
              </a:rPr>
              <a:t>Trial and Error is all part of the process. Don’t be afraid to try something new.</a:t>
            </a:r>
          </a:p>
          <a:p>
            <a:r>
              <a:rPr lang="en-AU" sz="1600">
                <a:solidFill>
                  <a:schemeClr val="accent3">
                    <a:lumMod val="50000"/>
                  </a:schemeClr>
                </a:solidFill>
              </a:rPr>
              <a:t>First try and pseudocode out your problem. It becomes much easier to solve once you have identified all the steps.</a:t>
            </a:r>
          </a:p>
          <a:p>
            <a:r>
              <a:rPr lang="en-AU" sz="1600">
                <a:solidFill>
                  <a:schemeClr val="accent3">
                    <a:lumMod val="50000"/>
                  </a:schemeClr>
                </a:solidFill>
              </a:rPr>
              <a:t>You may discover that everything is not going to work. Don't be disheartened, this is all part of the FUN!!!</a:t>
            </a:r>
          </a:p>
          <a:p>
            <a:r>
              <a:rPr lang="en-AU" sz="1600">
                <a:solidFill>
                  <a:schemeClr val="accent3">
                    <a:lumMod val="50000"/>
                  </a:schemeClr>
                </a:solidFill>
              </a:rPr>
              <a:t>Documenting both your successes and failures are invaluable and form part of your assessment task.</a:t>
            </a:r>
          </a:p>
        </p:txBody>
      </p:sp>
    </p:spTree>
    <p:extLst>
      <p:ext uri="{BB962C8B-B14F-4D97-AF65-F5344CB8AC3E}">
        <p14:creationId xmlns:p14="http://schemas.microsoft.com/office/powerpoint/2010/main" val="203283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63EA-C353-3297-72FA-7D6782743F0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AFBE1F-7C2C-1B6C-D2A3-7D9C568073FD}"/>
              </a:ext>
            </a:extLst>
          </p:cNvPr>
          <p:cNvSpPr>
            <a:spLocks noGrp="1"/>
          </p:cNvSpPr>
          <p:nvPr>
            <p:ph idx="1"/>
          </p:nvPr>
        </p:nvSpPr>
        <p:spPr/>
        <p:txBody>
          <a:bodyPr vert="horz" lIns="91440" tIns="45720" rIns="91440" bIns="45720" rtlCol="0" anchor="t">
            <a:normAutofit/>
          </a:bodyPr>
          <a:lstStyle/>
          <a:p>
            <a:r>
              <a:rPr lang="en-US" sz="2000">
                <a:solidFill>
                  <a:srgbClr val="000000"/>
                </a:solidFill>
                <a:ea typeface="+mn-lt"/>
                <a:cs typeface="Arial"/>
              </a:rPr>
              <a:t>Lock &amp; Key mechanic analysis.</a:t>
            </a:r>
          </a:p>
          <a:p>
            <a:r>
              <a:rPr lang="en-US" sz="2000">
                <a:solidFill>
                  <a:srgbClr val="000000"/>
                </a:solidFill>
                <a:ea typeface="+mn-lt"/>
                <a:cs typeface="Arial"/>
              </a:rPr>
              <a:t>Lock &amp; Key gameplay implementation.</a:t>
            </a:r>
          </a:p>
          <a:p>
            <a:r>
              <a:rPr lang="en-US" sz="2000">
                <a:solidFill>
                  <a:srgbClr val="000000"/>
                </a:solidFill>
                <a:ea typeface="+mn-lt"/>
                <a:cs typeface="Arial"/>
              </a:rPr>
              <a:t>Modeling in Unreal.</a:t>
            </a:r>
          </a:p>
          <a:p>
            <a:r>
              <a:rPr lang="en-US" sz="2000">
                <a:solidFill>
                  <a:srgbClr val="000000"/>
                </a:solidFill>
                <a:ea typeface="+mn-lt"/>
                <a:cs typeface="Arial"/>
              </a:rPr>
              <a:t>Colliders &amp; Trigger Zones.</a:t>
            </a:r>
          </a:p>
          <a:p>
            <a:r>
              <a:rPr lang="en-US" sz="2000">
                <a:solidFill>
                  <a:srgbClr val="000000"/>
                </a:solidFill>
                <a:ea typeface="+mn-lt"/>
                <a:cs typeface="Arial"/>
              </a:rPr>
              <a:t>New Unreal nodes.</a:t>
            </a:r>
          </a:p>
          <a:p>
            <a:endParaRPr lang="en-US" sz="2000">
              <a:solidFill>
                <a:srgbClr val="000000"/>
              </a:solidFill>
              <a:ea typeface="+mn-lt"/>
              <a:cs typeface="Arial"/>
            </a:endParaRPr>
          </a:p>
          <a:p>
            <a:pPr marL="0" indent="0">
              <a:buNone/>
            </a:pPr>
            <a:endParaRPr lang="en-US" sz="2000">
              <a:solidFill>
                <a:srgbClr val="000000"/>
              </a:solidFill>
              <a:ea typeface="+mn-lt"/>
              <a:cs typeface="Arial"/>
            </a:endParaRPr>
          </a:p>
        </p:txBody>
      </p:sp>
      <p:sp>
        <p:nvSpPr>
          <p:cNvPr id="2" name="Text Placeholder 1">
            <a:extLst>
              <a:ext uri="{FF2B5EF4-FFF2-40B4-BE49-F238E27FC236}">
                <a16:creationId xmlns:a16="http://schemas.microsoft.com/office/drawing/2014/main" id="{978D9361-DF5D-2E21-54D8-53D2238B2BED}"/>
              </a:ext>
            </a:extLst>
          </p:cNvPr>
          <p:cNvSpPr>
            <a:spLocks noGrp="1"/>
          </p:cNvSpPr>
          <p:nvPr>
            <p:ph type="body" sz="quarter" idx="13"/>
          </p:nvPr>
        </p:nvSpPr>
        <p:spPr>
          <a:xfrm>
            <a:off x="500332" y="188913"/>
            <a:ext cx="11213832" cy="882803"/>
          </a:xfrm>
        </p:spPr>
        <p:txBody>
          <a:bodyPr/>
          <a:lstStyle/>
          <a:p>
            <a:r>
              <a:rPr lang="en-AU">
                <a:cs typeface="Arial"/>
              </a:rPr>
              <a:t>Next Week</a:t>
            </a:r>
            <a:endParaRPr lang="en-AU"/>
          </a:p>
        </p:txBody>
      </p:sp>
      <p:pic>
        <p:nvPicPr>
          <p:cNvPr id="3" name="Picture 2" descr="Where Is The First Key In Links Awakening at Callum Fowler blog">
            <a:extLst>
              <a:ext uri="{FF2B5EF4-FFF2-40B4-BE49-F238E27FC236}">
                <a16:creationId xmlns:a16="http://schemas.microsoft.com/office/drawing/2014/main" id="{1D25847A-5F11-DF14-E76F-06F0B7A2BC10}"/>
              </a:ext>
            </a:extLst>
          </p:cNvPr>
          <p:cNvPicPr>
            <a:picLocks noChangeAspect="1"/>
          </p:cNvPicPr>
          <p:nvPr/>
        </p:nvPicPr>
        <p:blipFill>
          <a:blip r:embed="rId2"/>
          <a:stretch>
            <a:fillRect/>
          </a:stretch>
        </p:blipFill>
        <p:spPr>
          <a:xfrm>
            <a:off x="5871779" y="2173890"/>
            <a:ext cx="5580993" cy="3193393"/>
          </a:xfrm>
          <a:prstGeom prst="rect">
            <a:avLst/>
          </a:prstGeom>
        </p:spPr>
      </p:pic>
    </p:spTree>
    <p:extLst>
      <p:ext uri="{BB962C8B-B14F-4D97-AF65-F5344CB8AC3E}">
        <p14:creationId xmlns:p14="http://schemas.microsoft.com/office/powerpoint/2010/main" val="304821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176CC-C416-BE98-7822-45DD15E86AE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D3588AB-8FF5-09A6-60C4-64F936D0BCBB}"/>
              </a:ext>
            </a:extLst>
          </p:cNvPr>
          <p:cNvSpPr>
            <a:spLocks noGrp="1"/>
          </p:cNvSpPr>
          <p:nvPr>
            <p:ph idx="1"/>
          </p:nvPr>
        </p:nvSpPr>
        <p:spPr>
          <a:xfrm>
            <a:off x="500332" y="1383632"/>
            <a:ext cx="5712508" cy="4770723"/>
          </a:xfrm>
        </p:spPr>
        <p:txBody>
          <a:bodyPr vert="horz" lIns="91440" tIns="45720" rIns="91440" bIns="45720" rtlCol="0" anchor="t">
            <a:normAutofit/>
          </a:bodyPr>
          <a:lstStyle/>
          <a:p>
            <a:pPr marL="0" indent="0">
              <a:buNone/>
            </a:pPr>
            <a:r>
              <a:rPr lang="en-US" b="1">
                <a:cs typeface="Arial"/>
              </a:rPr>
              <a:t>QUESTIONS</a:t>
            </a:r>
          </a:p>
          <a:p>
            <a:r>
              <a:rPr lang="en-US" sz="2000">
                <a:cs typeface="Arial"/>
              </a:rPr>
              <a:t>What light type do we generally use to represent the sun?</a:t>
            </a:r>
          </a:p>
          <a:p>
            <a:endParaRPr lang="en-US" sz="2000"/>
          </a:p>
          <a:p>
            <a:r>
              <a:rPr lang="en-US" sz="2000">
                <a:cs typeface="Arial"/>
              </a:rPr>
              <a:t>What scale does Light Temperature use?</a:t>
            </a:r>
          </a:p>
          <a:p>
            <a:endParaRPr lang="en-US" sz="2000"/>
          </a:p>
          <a:p>
            <a:r>
              <a:rPr lang="en-US" sz="2000">
                <a:cs typeface="Arial"/>
              </a:rPr>
              <a:t>How do we apply Post-Processing to just a specific section of a level?</a:t>
            </a:r>
          </a:p>
          <a:p>
            <a:endParaRPr lang="en-US" sz="2000"/>
          </a:p>
          <a:p>
            <a:r>
              <a:rPr lang="en-US" sz="2000">
                <a:cs typeface="Arial"/>
              </a:rPr>
              <a:t>Name three different Post-Processing effects.</a:t>
            </a:r>
          </a:p>
          <a:p>
            <a:endParaRPr lang="en-US" sz="2000">
              <a:cs typeface="Arial"/>
            </a:endParaRPr>
          </a:p>
          <a:p>
            <a:r>
              <a:rPr lang="en-US" sz="2000">
                <a:cs typeface="Arial"/>
              </a:rPr>
              <a:t>Why should we use cool lights in our bedroom?</a:t>
            </a:r>
            <a:endParaRPr lang="en-US" sz="2000"/>
          </a:p>
        </p:txBody>
      </p:sp>
      <p:sp>
        <p:nvSpPr>
          <p:cNvPr id="2" name="Text Placeholder 1">
            <a:extLst>
              <a:ext uri="{FF2B5EF4-FFF2-40B4-BE49-F238E27FC236}">
                <a16:creationId xmlns:a16="http://schemas.microsoft.com/office/drawing/2014/main" id="{8647023D-9763-37B0-9A36-2D930683BB0F}"/>
              </a:ext>
            </a:extLst>
          </p:cNvPr>
          <p:cNvSpPr>
            <a:spLocks noGrp="1"/>
          </p:cNvSpPr>
          <p:nvPr>
            <p:ph type="body" sz="quarter" idx="13"/>
          </p:nvPr>
        </p:nvSpPr>
        <p:spPr>
          <a:xfrm>
            <a:off x="500332" y="188913"/>
            <a:ext cx="11213832" cy="882803"/>
          </a:xfrm>
        </p:spPr>
        <p:txBody>
          <a:bodyPr/>
          <a:lstStyle/>
          <a:p>
            <a:r>
              <a:rPr lang="en-AU"/>
              <a:t>Revision</a:t>
            </a:r>
          </a:p>
        </p:txBody>
      </p:sp>
      <p:sp>
        <p:nvSpPr>
          <p:cNvPr id="3" name="Content Placeholder 4">
            <a:extLst>
              <a:ext uri="{FF2B5EF4-FFF2-40B4-BE49-F238E27FC236}">
                <a16:creationId xmlns:a16="http://schemas.microsoft.com/office/drawing/2014/main" id="{8162F076-A11A-2659-3B64-C61C77BC3633}"/>
              </a:ext>
            </a:extLst>
          </p:cNvPr>
          <p:cNvSpPr txBox="1">
            <a:spLocks/>
          </p:cNvSpPr>
          <p:nvPr/>
        </p:nvSpPr>
        <p:spPr>
          <a:xfrm>
            <a:off x="6360160" y="1383632"/>
            <a:ext cx="5331508" cy="4770723"/>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buClr>
                <a:srgbClr val="38AFA9"/>
              </a:buClr>
              <a:buFont typeface="Wingdings" panose="05000000000000000000" pitchFamily="2" charset="2"/>
              <a:buChar char="§"/>
              <a:defRPr sz="24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lumMod val="50000"/>
                    <a:lumOff val="50000"/>
                  </a:schemeClr>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600" kern="1200">
                <a:solidFill>
                  <a:schemeClr val="accent5"/>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Arial"/>
              </a:rPr>
              <a:t>ANSWERS</a:t>
            </a:r>
          </a:p>
          <a:p>
            <a:r>
              <a:rPr lang="en-US" sz="2000">
                <a:cs typeface="Arial"/>
              </a:rPr>
              <a:t>A Directional light.</a:t>
            </a:r>
            <a:br>
              <a:rPr lang="en-US" sz="2000">
                <a:cs typeface="Arial"/>
              </a:rPr>
            </a:br>
            <a:endParaRPr lang="en-US"/>
          </a:p>
          <a:p>
            <a:endParaRPr lang="en-US" sz="2000"/>
          </a:p>
          <a:p>
            <a:r>
              <a:rPr lang="en-US" sz="2000">
                <a:cs typeface="Arial"/>
              </a:rPr>
              <a:t>Kelvins (The lower the value, the warmer the </a:t>
            </a:r>
            <a:r>
              <a:rPr lang="en-US" sz="2000" err="1">
                <a:cs typeface="Arial"/>
              </a:rPr>
              <a:t>colour</a:t>
            </a:r>
            <a:r>
              <a:rPr lang="en-US" sz="2000">
                <a:cs typeface="Arial"/>
              </a:rPr>
              <a:t>)</a:t>
            </a:r>
          </a:p>
          <a:p>
            <a:r>
              <a:rPr lang="en-US" sz="2000">
                <a:cs typeface="Arial"/>
              </a:rPr>
              <a:t>Scale the Post Processing Volume to appropriately cover the area.</a:t>
            </a:r>
          </a:p>
          <a:p>
            <a:endParaRPr lang="en-US" sz="2000"/>
          </a:p>
          <a:p>
            <a:r>
              <a:rPr lang="en-US" sz="2000">
                <a:cs typeface="Arial"/>
              </a:rPr>
              <a:t>Bloom, Noise, Lens Distortion, Chromatic Aberration, Depth of Field, Lens Flares, etc.</a:t>
            </a:r>
          </a:p>
          <a:p>
            <a:r>
              <a:rPr lang="en-US" sz="2000">
                <a:cs typeface="Arial"/>
              </a:rPr>
              <a:t>You should NEVER use cool lights in a room you are meant to relax in.</a:t>
            </a:r>
          </a:p>
        </p:txBody>
      </p:sp>
    </p:spTree>
    <p:extLst>
      <p:ext uri="{BB962C8B-B14F-4D97-AF65-F5344CB8AC3E}">
        <p14:creationId xmlns:p14="http://schemas.microsoft.com/office/powerpoint/2010/main" val="378252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p:cTn id="3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D2207-954B-6DBD-E8A8-6B5268A05895}"/>
              </a:ext>
            </a:extLst>
          </p:cNvPr>
          <p:cNvSpPr>
            <a:spLocks noGrp="1"/>
          </p:cNvSpPr>
          <p:nvPr>
            <p:ph idx="1"/>
          </p:nvPr>
        </p:nvSpPr>
        <p:spPr/>
        <p:txBody>
          <a:bodyPr vert="horz" lIns="91440" tIns="45720" rIns="91440" bIns="45720" rtlCol="0" anchor="t">
            <a:normAutofit/>
          </a:bodyPr>
          <a:lstStyle/>
          <a:p>
            <a:pPr marL="0" indent="0">
              <a:lnSpc>
                <a:spcPct val="100000"/>
              </a:lnSpc>
              <a:spcBef>
                <a:spcPts val="0"/>
              </a:spcBef>
              <a:buNone/>
            </a:pPr>
            <a:r>
              <a:rPr lang="en-US" sz="1400">
                <a:cs typeface="Arial"/>
              </a:rPr>
              <a:t>Valve Software, (2004). </a:t>
            </a:r>
            <a:r>
              <a:rPr lang="en-US" sz="1400" i="1">
                <a:cs typeface="Arial"/>
              </a:rPr>
              <a:t> Haf Life 2</a:t>
            </a:r>
            <a:r>
              <a:rPr lang="en-US" sz="1400">
                <a:cs typeface="Arial"/>
              </a:rPr>
              <a:t> [Image]. Valve Software. Screenshot sourced from Steam </a:t>
            </a:r>
            <a:r>
              <a:rPr lang="en-US" sz="1400">
                <a:cs typeface="Arial"/>
                <a:hlinkClick r:id="rId2">
                  <a:extLst>
                    <a:ext uri="{A12FA001-AC4F-418D-AE19-62706E023703}">
                      <ahyp:hlinkClr xmlns:ahyp="http://schemas.microsoft.com/office/drawing/2018/hyperlinkcolor" val="tx"/>
                    </a:ext>
                  </a:extLst>
                </a:hlinkClick>
              </a:rPr>
              <a:t>https://store.steampowered.com/app/579840/Bloody_Trapland_2_Curiosity/</a:t>
            </a:r>
            <a:endParaRPr lang="en-US" sz="1400"/>
          </a:p>
          <a:p>
            <a:pPr marL="0" indent="0">
              <a:lnSpc>
                <a:spcPct val="100000"/>
              </a:lnSpc>
              <a:spcBef>
                <a:spcPts val="0"/>
              </a:spcBef>
              <a:buNone/>
            </a:pPr>
            <a:endParaRPr lang="en-US" sz="1400">
              <a:cs typeface="Arial"/>
            </a:endParaRPr>
          </a:p>
          <a:p>
            <a:pPr marL="0" indent="0">
              <a:lnSpc>
                <a:spcPct val="100000"/>
              </a:lnSpc>
              <a:spcBef>
                <a:spcPts val="0"/>
              </a:spcBef>
              <a:buNone/>
            </a:pPr>
            <a:r>
              <a:rPr lang="en-US" sz="1400">
                <a:cs typeface="Arial"/>
              </a:rPr>
              <a:t>Bungie Software, (2004). </a:t>
            </a:r>
            <a:r>
              <a:rPr lang="en-US" sz="1400" i="1">
                <a:cs typeface="Arial"/>
              </a:rPr>
              <a:t>Halo</a:t>
            </a:r>
            <a:r>
              <a:rPr lang="en-US" sz="1400">
                <a:cs typeface="Arial"/>
              </a:rPr>
              <a:t> [Image]. Bungie Software. Screenshot sourced from Reddit</a:t>
            </a:r>
            <a:br>
              <a:rPr lang="en-US" sz="1400">
                <a:cs typeface="Arial"/>
              </a:rPr>
            </a:br>
            <a:r>
              <a:rPr lang="en-US" sz="1400">
                <a:cs typeface="Arial"/>
              </a:rPr>
              <a:t>https://www.reddit.com/r/HaloActionFigures/comments/wzzeyv/reclaimer/</a:t>
            </a:r>
          </a:p>
          <a:p>
            <a:pPr marL="0" indent="0">
              <a:lnSpc>
                <a:spcPct val="100000"/>
              </a:lnSpc>
              <a:spcBef>
                <a:spcPts val="0"/>
              </a:spcBef>
              <a:buNone/>
            </a:pPr>
            <a:endParaRPr lang="en-US" sz="1400">
              <a:cs typeface="Arial"/>
            </a:endParaRPr>
          </a:p>
          <a:p>
            <a:pPr marL="0" indent="0">
              <a:lnSpc>
                <a:spcPct val="100000"/>
              </a:lnSpc>
              <a:spcBef>
                <a:spcPts val="0"/>
              </a:spcBef>
              <a:buNone/>
            </a:pPr>
            <a:r>
              <a:rPr lang="en-US" sz="1400">
                <a:cs typeface="Arial"/>
              </a:rPr>
              <a:t>Nintendo. (1997). </a:t>
            </a:r>
            <a:r>
              <a:rPr lang="en-US" sz="1400" i="1">
                <a:cs typeface="Arial"/>
              </a:rPr>
              <a:t>Goldeneye</a:t>
            </a:r>
            <a:r>
              <a:rPr lang="en-US" sz="1400">
                <a:cs typeface="Arial"/>
              </a:rPr>
              <a:t>. Rare Software</a:t>
            </a:r>
          </a:p>
          <a:p>
            <a:pPr>
              <a:lnSpc>
                <a:spcPct val="100000"/>
              </a:lnSpc>
              <a:spcBef>
                <a:spcPts val="0"/>
              </a:spcBef>
            </a:pPr>
            <a:endParaRPr lang="en-US" sz="1000"/>
          </a:p>
        </p:txBody>
      </p:sp>
      <p:sp>
        <p:nvSpPr>
          <p:cNvPr id="3" name="Text Placeholder 2">
            <a:extLst>
              <a:ext uri="{FF2B5EF4-FFF2-40B4-BE49-F238E27FC236}">
                <a16:creationId xmlns:a16="http://schemas.microsoft.com/office/drawing/2014/main" id="{749CE707-EFC9-B359-A6A5-A958F3DEE209}"/>
              </a:ext>
            </a:extLst>
          </p:cNvPr>
          <p:cNvSpPr>
            <a:spLocks noGrp="1"/>
          </p:cNvSpPr>
          <p:nvPr>
            <p:ph type="body" sz="quarter" idx="13"/>
          </p:nvPr>
        </p:nvSpPr>
        <p:spPr/>
        <p:txBody>
          <a:bodyPr/>
          <a:lstStyle/>
          <a:p>
            <a:r>
              <a:rPr lang="en-US">
                <a:cs typeface="Arial"/>
              </a:rPr>
              <a:t>References</a:t>
            </a:r>
            <a:endParaRPr lang="en-US"/>
          </a:p>
        </p:txBody>
      </p:sp>
    </p:spTree>
    <p:extLst>
      <p:ext uri="{BB962C8B-B14F-4D97-AF65-F5344CB8AC3E}">
        <p14:creationId xmlns:p14="http://schemas.microsoft.com/office/powerpoint/2010/main" val="4121138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B659D-540D-E7FB-CA95-3329ACE7C24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10E16-6A18-19B4-1DE3-4EB88076571A}"/>
              </a:ext>
            </a:extLst>
          </p:cNvPr>
          <p:cNvSpPr>
            <a:spLocks noGrp="1"/>
          </p:cNvSpPr>
          <p:nvPr>
            <p:ph idx="1"/>
          </p:nvPr>
        </p:nvSpPr>
        <p:spPr>
          <a:xfrm>
            <a:off x="500332" y="1383632"/>
            <a:ext cx="11128076" cy="414384"/>
          </a:xfrm>
        </p:spPr>
        <p:txBody>
          <a:bodyPr vert="horz" lIns="91440" tIns="45720" rIns="91440" bIns="45720" rtlCol="0" anchor="t">
            <a:normAutofit fontScale="47500" lnSpcReduction="20000"/>
          </a:bodyPr>
          <a:lstStyle/>
          <a:p>
            <a:pPr>
              <a:lnSpc>
                <a:spcPct val="100000"/>
              </a:lnSpc>
              <a:spcBef>
                <a:spcPts val="0"/>
              </a:spcBef>
            </a:pPr>
            <a:r>
              <a:rPr lang="en-US" sz="1000">
                <a:cs typeface="Arial"/>
              </a:rPr>
              <a:t>Figure 5. Cutout of Master Chief from Halo.</a:t>
            </a:r>
            <a:r>
              <a:rPr lang="en-US" sz="1000" i="1">
                <a:cs typeface="Arial"/>
              </a:rPr>
              <a:t> </a:t>
            </a:r>
            <a:r>
              <a:rPr lang="en-US" sz="1000">
                <a:cs typeface="Arial"/>
              </a:rPr>
              <a:t>From </a:t>
            </a:r>
            <a:r>
              <a:rPr lang="en-US" sz="1000" err="1">
                <a:cs typeface="Arial"/>
              </a:rPr>
              <a:t>Halopedia</a:t>
            </a:r>
            <a:r>
              <a:rPr lang="en-US" sz="1000">
                <a:cs typeface="Arial"/>
              </a:rPr>
              <a:t> (2025). </a:t>
            </a:r>
            <a:r>
              <a:rPr lang="en-US" sz="1000" err="1">
                <a:cs typeface="Arial"/>
              </a:rPr>
              <a:t>Halopedia</a:t>
            </a:r>
            <a:r>
              <a:rPr lang="en-US" sz="1000">
                <a:cs typeface="Arial"/>
              </a:rPr>
              <a:t>. </a:t>
            </a:r>
            <a:r>
              <a:rPr lang="en-US" sz="1000">
                <a:cs typeface="Arial"/>
                <a:hlinkClick r:id="rId2">
                  <a:extLst>
                    <a:ext uri="{A12FA001-AC4F-418D-AE19-62706E023703}">
                      <ahyp:hlinkClr xmlns:ahyp="http://schemas.microsoft.com/office/drawing/2018/hyperlinkcolor" val="tx"/>
                    </a:ext>
                  </a:extLst>
                </a:hlinkClick>
              </a:rPr>
              <a:t>https://halo.fandom.com/es/wiki/Halopedia</a:t>
            </a:r>
            <a:r>
              <a:rPr lang="en-US" sz="1000">
                <a:cs typeface="Arial"/>
              </a:rPr>
              <a:t> </a:t>
            </a:r>
            <a:endParaRPr lang="en-US"/>
          </a:p>
          <a:p>
            <a:pPr>
              <a:lnSpc>
                <a:spcPct val="100000"/>
              </a:lnSpc>
              <a:spcBef>
                <a:spcPts val="0"/>
              </a:spcBef>
            </a:pPr>
            <a:endParaRPr lang="en-US" sz="1000">
              <a:cs typeface="Arial"/>
            </a:endParaRPr>
          </a:p>
          <a:p>
            <a:pPr>
              <a:lnSpc>
                <a:spcPct val="100000"/>
              </a:lnSpc>
              <a:spcBef>
                <a:spcPts val="0"/>
              </a:spcBef>
            </a:pPr>
            <a:r>
              <a:rPr lang="en-US" sz="1000">
                <a:cs typeface="Arial"/>
              </a:rPr>
              <a:t>Figure 4. </a:t>
            </a:r>
            <a:r>
              <a:rPr lang="en-US" sz="1000" i="1">
                <a:cs typeface="Arial"/>
              </a:rPr>
              <a:t>Boxes of Variables. </a:t>
            </a:r>
            <a:r>
              <a:rPr lang="en-US" sz="1000">
                <a:cs typeface="Arial"/>
              </a:rPr>
              <a:t>From Variables Programming (2021). </a:t>
            </a:r>
            <a:r>
              <a:rPr lang="en-US" sz="1000">
                <a:ea typeface="+mn-lt"/>
                <a:cs typeface="+mn-lt"/>
              </a:rPr>
              <a:t>Variables Programming. </a:t>
            </a:r>
            <a:r>
              <a:rPr lang="en-US" sz="1000">
                <a:ea typeface="+mn-lt"/>
                <a:cs typeface="+mn-lt"/>
                <a:hlinkClick r:id="rId3">
                  <a:extLst>
                    <a:ext uri="{A12FA001-AC4F-418D-AE19-62706E023703}">
                      <ahyp:hlinkClr xmlns:ahyp="http://schemas.microsoft.com/office/drawing/2018/hyperlinkcolor" val="tx"/>
                    </a:ext>
                  </a:extLst>
                </a:hlinkClick>
              </a:rPr>
              <a:t>https://ar.inspiredpencil.com/pictures-2023/variables-programming</a:t>
            </a:r>
            <a:endParaRPr lang="en-US" sz="1000">
              <a:ea typeface="+mn-lt"/>
              <a:hlinkClick r:id="" action="ppaction://noaction">
                <a:extLst>
                  <a:ext uri="{A12FA001-AC4F-418D-AE19-62706E023703}">
                    <ahyp:hlinkClr xmlns:ahyp="http://schemas.microsoft.com/office/drawing/2018/hyperlinkcolor" val="tx"/>
                  </a:ext>
                </a:extLst>
              </a:hlinkClick>
            </a:endParaRPr>
          </a:p>
          <a:p>
            <a:pPr>
              <a:lnSpc>
                <a:spcPct val="100000"/>
              </a:lnSpc>
              <a:spcBef>
                <a:spcPts val="0"/>
              </a:spcBef>
            </a:pPr>
            <a:endParaRPr lang="en-US" sz="1000"/>
          </a:p>
          <a:p>
            <a:pPr>
              <a:lnSpc>
                <a:spcPct val="100000"/>
              </a:lnSpc>
              <a:spcBef>
                <a:spcPts val="0"/>
              </a:spcBef>
            </a:pPr>
            <a:r>
              <a:rPr lang="en-US" sz="1000" err="1">
                <a:cs typeface="Arial"/>
              </a:rPr>
              <a:t>DIrectorName</a:t>
            </a:r>
            <a:r>
              <a:rPr lang="en-US" sz="1000">
                <a:cs typeface="Arial"/>
              </a:rPr>
              <a:t>, Initial (Year). </a:t>
            </a:r>
            <a:r>
              <a:rPr lang="en-US" sz="1000" i="1" err="1">
                <a:cs typeface="Arial"/>
              </a:rPr>
              <a:t>Descrition</a:t>
            </a:r>
            <a:r>
              <a:rPr lang="en-US" sz="1000" i="1">
                <a:cs typeface="Arial"/>
              </a:rPr>
              <a:t>(italics?)</a:t>
            </a:r>
            <a:r>
              <a:rPr lang="en-US" sz="1000">
                <a:cs typeface="Arial"/>
              </a:rPr>
              <a:t>, company name, publisher name. URL</a:t>
            </a:r>
            <a:endParaRPr lang="en-US" sz="1000"/>
          </a:p>
        </p:txBody>
      </p:sp>
      <p:sp>
        <p:nvSpPr>
          <p:cNvPr id="3" name="Text Placeholder 2">
            <a:extLst>
              <a:ext uri="{FF2B5EF4-FFF2-40B4-BE49-F238E27FC236}">
                <a16:creationId xmlns:a16="http://schemas.microsoft.com/office/drawing/2014/main" id="{AE0A2496-9608-E482-9557-44B7A7852C3E}"/>
              </a:ext>
            </a:extLst>
          </p:cNvPr>
          <p:cNvSpPr>
            <a:spLocks noGrp="1"/>
          </p:cNvSpPr>
          <p:nvPr>
            <p:ph type="body" sz="quarter" idx="13"/>
          </p:nvPr>
        </p:nvSpPr>
        <p:spPr/>
        <p:txBody>
          <a:bodyPr/>
          <a:lstStyle/>
          <a:p>
            <a:r>
              <a:rPr lang="en-US">
                <a:cs typeface="Arial"/>
              </a:rPr>
              <a:t>References</a:t>
            </a:r>
            <a:endParaRPr lang="en-US"/>
          </a:p>
        </p:txBody>
      </p:sp>
      <p:sp>
        <p:nvSpPr>
          <p:cNvPr id="5" name="TextBox 4">
            <a:extLst>
              <a:ext uri="{FF2B5EF4-FFF2-40B4-BE49-F238E27FC236}">
                <a16:creationId xmlns:a16="http://schemas.microsoft.com/office/drawing/2014/main" id="{6EB6EAC0-77CA-7942-D139-70549B750963}"/>
              </a:ext>
            </a:extLst>
          </p:cNvPr>
          <p:cNvSpPr txBox="1"/>
          <p:nvPr/>
        </p:nvSpPr>
        <p:spPr>
          <a:xfrm>
            <a:off x="909826" y="5804160"/>
            <a:ext cx="232332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 Doom PC Cover</a:t>
            </a:r>
          </a:p>
          <a:p>
            <a:r>
              <a:rPr lang="en-US" sz="600" i="1">
                <a:solidFill>
                  <a:schemeClr val="bg1">
                    <a:lumMod val="65000"/>
                  </a:schemeClr>
                </a:solidFill>
              </a:rPr>
              <a:t>Note</a:t>
            </a:r>
            <a:r>
              <a:rPr lang="en-US" sz="600">
                <a:solidFill>
                  <a:schemeClr val="bg1">
                    <a:lumMod val="65000"/>
                  </a:schemeClr>
                </a:solidFill>
              </a:rPr>
              <a:t>. From </a:t>
            </a:r>
            <a:r>
              <a:rPr lang="en-US" sz="600" err="1">
                <a:solidFill>
                  <a:schemeClr val="bg1">
                    <a:lumMod val="65000"/>
                  </a:schemeClr>
                </a:solidFill>
              </a:rPr>
              <a:t>DoomWiki</a:t>
            </a:r>
            <a:r>
              <a:rPr lang="en-US" sz="600">
                <a:solidFill>
                  <a:schemeClr val="bg1">
                    <a:lumMod val="65000"/>
                  </a:schemeClr>
                </a:solidFill>
              </a:rPr>
              <a:t> (2025). https://doomwiki.org/wiki/File:Doom.jpg</a:t>
            </a:r>
          </a:p>
        </p:txBody>
      </p:sp>
      <p:sp>
        <p:nvSpPr>
          <p:cNvPr id="7" name="TextBox 6">
            <a:extLst>
              <a:ext uri="{FF2B5EF4-FFF2-40B4-BE49-F238E27FC236}">
                <a16:creationId xmlns:a16="http://schemas.microsoft.com/office/drawing/2014/main" id="{E9B2CA0A-03F5-6E95-1148-FF9C508A1C42}"/>
              </a:ext>
            </a:extLst>
          </p:cNvPr>
          <p:cNvSpPr txBox="1"/>
          <p:nvPr/>
        </p:nvSpPr>
        <p:spPr>
          <a:xfrm>
            <a:off x="4542287" y="5976008"/>
            <a:ext cx="2401077"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 Doom E2M6 Final Ambush</a:t>
            </a:r>
          </a:p>
          <a:p>
            <a:r>
              <a:rPr lang="en-US" sz="600" i="1">
                <a:solidFill>
                  <a:schemeClr val="bg1">
                    <a:lumMod val="65000"/>
                  </a:schemeClr>
                </a:solidFill>
              </a:rPr>
              <a:t>Note</a:t>
            </a:r>
            <a:r>
              <a:rPr lang="en-US" sz="600">
                <a:solidFill>
                  <a:schemeClr val="bg1">
                    <a:lumMod val="65000"/>
                  </a:schemeClr>
                </a:solidFill>
              </a:rPr>
              <a:t>. From </a:t>
            </a:r>
            <a:r>
              <a:rPr lang="en-US" sz="600" err="1">
                <a:solidFill>
                  <a:schemeClr val="bg1">
                    <a:lumMod val="65000"/>
                  </a:schemeClr>
                </a:solidFill>
              </a:rPr>
              <a:t>DoomWiki</a:t>
            </a:r>
            <a:r>
              <a:rPr lang="en-US" sz="600">
                <a:solidFill>
                  <a:schemeClr val="bg1">
                    <a:lumMod val="65000"/>
                  </a:schemeClr>
                </a:solidFill>
              </a:rPr>
              <a:t> (2025). </a:t>
            </a:r>
            <a:br>
              <a:rPr lang="en-US" sz="600"/>
            </a:br>
            <a:r>
              <a:rPr lang="en-US" sz="600">
                <a:solidFill>
                  <a:schemeClr val="bg1">
                    <a:lumMod val="65000"/>
                  </a:schemeClr>
                </a:solidFill>
              </a:rPr>
              <a:t>https://doomwiki.org/wiki/File:Doom-e2m6-final-ambush.png</a:t>
            </a:r>
          </a:p>
        </p:txBody>
      </p:sp>
      <p:sp>
        <p:nvSpPr>
          <p:cNvPr id="9" name="TextBox 8">
            <a:extLst>
              <a:ext uri="{FF2B5EF4-FFF2-40B4-BE49-F238E27FC236}">
                <a16:creationId xmlns:a16="http://schemas.microsoft.com/office/drawing/2014/main" id="{ECA650FE-D212-FCE7-BDA8-740416F05744}"/>
              </a:ext>
            </a:extLst>
          </p:cNvPr>
          <p:cNvSpPr txBox="1"/>
          <p:nvPr/>
        </p:nvSpPr>
        <p:spPr>
          <a:xfrm>
            <a:off x="2461457" y="5801938"/>
            <a:ext cx="239719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 Doom E2M6 Halls of the Damned</a:t>
            </a:r>
          </a:p>
          <a:p>
            <a:r>
              <a:rPr lang="en-US" sz="600" i="1">
                <a:solidFill>
                  <a:schemeClr val="bg1">
                    <a:lumMod val="65000"/>
                  </a:schemeClr>
                </a:solidFill>
              </a:rPr>
              <a:t>Note</a:t>
            </a:r>
            <a:r>
              <a:rPr lang="en-US" sz="600">
                <a:solidFill>
                  <a:schemeClr val="bg1">
                    <a:lumMod val="65000"/>
                  </a:schemeClr>
                </a:solidFill>
              </a:rPr>
              <a:t>. From </a:t>
            </a:r>
            <a:r>
              <a:rPr lang="en-US" sz="600" err="1">
                <a:solidFill>
                  <a:schemeClr val="bg1">
                    <a:lumMod val="65000"/>
                  </a:schemeClr>
                </a:solidFill>
              </a:rPr>
              <a:t>DoomWiki</a:t>
            </a:r>
            <a:r>
              <a:rPr lang="en-US" sz="600">
                <a:solidFill>
                  <a:schemeClr val="bg1">
                    <a:lumMod val="65000"/>
                  </a:schemeClr>
                </a:solidFill>
              </a:rPr>
              <a:t> (2025). </a:t>
            </a:r>
            <a:br>
              <a:rPr lang="en-US" sz="600"/>
            </a:br>
            <a:r>
              <a:rPr lang="en-US" sz="600">
                <a:solidFill>
                  <a:schemeClr val="bg1">
                    <a:lumMod val="65000"/>
                  </a:schemeClr>
                </a:solidFill>
              </a:rPr>
              <a:t>https://doomwiki.org/wiki/File:Doom-e2m6-room2.png</a:t>
            </a:r>
            <a:endParaRPr lang="en-US" sz="600">
              <a:solidFill>
                <a:schemeClr val="bg1">
                  <a:lumMod val="65000"/>
                </a:schemeClr>
              </a:solidFill>
              <a:ea typeface="+mn-lt"/>
              <a:cs typeface="+mn-lt"/>
            </a:endParaRPr>
          </a:p>
        </p:txBody>
      </p:sp>
      <p:sp>
        <p:nvSpPr>
          <p:cNvPr id="6" name="TextBox 5">
            <a:extLst>
              <a:ext uri="{FF2B5EF4-FFF2-40B4-BE49-F238E27FC236}">
                <a16:creationId xmlns:a16="http://schemas.microsoft.com/office/drawing/2014/main" id="{C3E96EAF-F528-914D-7667-4AA45ACCC29C}"/>
              </a:ext>
            </a:extLst>
          </p:cNvPr>
          <p:cNvSpPr txBox="1"/>
          <p:nvPr/>
        </p:nvSpPr>
        <p:spPr>
          <a:xfrm>
            <a:off x="1479781" y="4035906"/>
            <a:ext cx="248842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6. Goldeneye 007 N64 game cover</a:t>
            </a:r>
          </a:p>
          <a:p>
            <a:r>
              <a:rPr lang="en-US" sz="600" i="1">
                <a:solidFill>
                  <a:schemeClr val="bg1">
                    <a:lumMod val="65000"/>
                  </a:schemeClr>
                </a:solidFill>
              </a:rPr>
              <a:t>Note</a:t>
            </a:r>
            <a:r>
              <a:rPr lang="en-US" sz="600">
                <a:solidFill>
                  <a:schemeClr val="bg1">
                    <a:lumMod val="65000"/>
                  </a:schemeClr>
                </a:solidFill>
              </a:rPr>
              <a:t>. From Wikipedia (2025). https://en.wikipedia.org/wiki/GoldenEye_007_(1997_video_game)</a:t>
            </a:r>
          </a:p>
        </p:txBody>
      </p:sp>
      <p:sp>
        <p:nvSpPr>
          <p:cNvPr id="10" name="TextBox 9">
            <a:extLst>
              <a:ext uri="{FF2B5EF4-FFF2-40B4-BE49-F238E27FC236}">
                <a16:creationId xmlns:a16="http://schemas.microsoft.com/office/drawing/2014/main" id="{9E1A0457-8384-09FB-5BB9-8404E4C53D1D}"/>
              </a:ext>
            </a:extLst>
          </p:cNvPr>
          <p:cNvSpPr txBox="1"/>
          <p:nvPr/>
        </p:nvSpPr>
        <p:spPr>
          <a:xfrm>
            <a:off x="4324821" y="4917558"/>
            <a:ext cx="24884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9. Goldeneye 007 </a:t>
            </a:r>
          </a:p>
          <a:p>
            <a:r>
              <a:rPr lang="en-US" sz="600" i="1">
                <a:solidFill>
                  <a:schemeClr val="bg1">
                    <a:lumMod val="65000"/>
                  </a:schemeClr>
                </a:solidFill>
              </a:rPr>
              <a:t>Note</a:t>
            </a:r>
            <a:r>
              <a:rPr lang="en-US" sz="600">
                <a:solidFill>
                  <a:schemeClr val="bg1">
                    <a:lumMod val="65000"/>
                  </a:schemeClr>
                </a:solidFill>
              </a:rPr>
              <a:t>. From Super Adventures in Gaming (2012). https://superadventuresingaming.blogspot.com/2012/11/007-games-part-7-goldeneye-007-james.html</a:t>
            </a:r>
          </a:p>
        </p:txBody>
      </p:sp>
      <p:sp>
        <p:nvSpPr>
          <p:cNvPr id="12" name="TextBox 11">
            <a:extLst>
              <a:ext uri="{FF2B5EF4-FFF2-40B4-BE49-F238E27FC236}">
                <a16:creationId xmlns:a16="http://schemas.microsoft.com/office/drawing/2014/main" id="{8716BB34-7C40-B085-167D-93FE0136FD79}"/>
              </a:ext>
            </a:extLst>
          </p:cNvPr>
          <p:cNvSpPr txBox="1"/>
          <p:nvPr/>
        </p:nvSpPr>
        <p:spPr>
          <a:xfrm>
            <a:off x="1397471" y="4917558"/>
            <a:ext cx="24884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8. Goldeneye 007 Multiplayer</a:t>
            </a:r>
          </a:p>
          <a:p>
            <a:r>
              <a:rPr lang="en-US" sz="600" i="1">
                <a:solidFill>
                  <a:schemeClr val="bg1">
                    <a:lumMod val="65000"/>
                  </a:schemeClr>
                </a:solidFill>
              </a:rPr>
              <a:t>Note</a:t>
            </a:r>
            <a:r>
              <a:rPr lang="en-US" sz="600">
                <a:solidFill>
                  <a:schemeClr val="bg1">
                    <a:lumMod val="65000"/>
                  </a:schemeClr>
                </a:solidFill>
              </a:rPr>
              <a:t>. From Inspired Pencil (2021). https://ar.inspiredpencil.com/pictures-2023/goldeneye-n64-multiplayer</a:t>
            </a:r>
          </a:p>
        </p:txBody>
      </p:sp>
      <p:sp>
        <p:nvSpPr>
          <p:cNvPr id="14" name="TextBox 13">
            <a:extLst>
              <a:ext uri="{FF2B5EF4-FFF2-40B4-BE49-F238E27FC236}">
                <a16:creationId xmlns:a16="http://schemas.microsoft.com/office/drawing/2014/main" id="{AC76AE6D-491A-B466-BB3A-5296024C6D44}"/>
              </a:ext>
            </a:extLst>
          </p:cNvPr>
          <p:cNvSpPr txBox="1"/>
          <p:nvPr/>
        </p:nvSpPr>
        <p:spPr>
          <a:xfrm>
            <a:off x="4540481" y="4040539"/>
            <a:ext cx="24884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7. Goldeneye 007 Mission Briefing</a:t>
            </a:r>
          </a:p>
          <a:p>
            <a:r>
              <a:rPr lang="en-US" sz="600" i="1">
                <a:solidFill>
                  <a:schemeClr val="bg1">
                    <a:lumMod val="65000"/>
                  </a:schemeClr>
                </a:solidFill>
              </a:rPr>
              <a:t>Note</a:t>
            </a:r>
            <a:r>
              <a:rPr lang="en-US" sz="600">
                <a:solidFill>
                  <a:schemeClr val="bg1">
                    <a:lumMod val="65000"/>
                  </a:schemeClr>
                </a:solidFill>
              </a:rPr>
              <a:t>. </a:t>
            </a:r>
            <a:r>
              <a:rPr lang="en-US" sz="600" err="1">
                <a:solidFill>
                  <a:schemeClr val="bg1">
                    <a:lumMod val="65000"/>
                  </a:schemeClr>
                </a:solidFill>
              </a:rPr>
              <a:t>ModDB</a:t>
            </a:r>
            <a:r>
              <a:rPr lang="en-US" sz="600">
                <a:solidFill>
                  <a:schemeClr val="bg1">
                    <a:lumMod val="65000"/>
                  </a:schemeClr>
                </a:solidFill>
              </a:rPr>
              <a:t> (2018). </a:t>
            </a:r>
            <a:br>
              <a:rPr lang="en-US" sz="600"/>
            </a:br>
            <a:r>
              <a:rPr lang="en-US" sz="600">
                <a:solidFill>
                  <a:schemeClr val="bg1">
                    <a:lumMod val="65000"/>
                  </a:schemeClr>
                </a:solidFill>
              </a:rPr>
              <a:t>https://www.moddb.com/mods/project-goldeneye1/images/are-you-ready-to-get-back-to-work2</a:t>
            </a:r>
          </a:p>
        </p:txBody>
      </p:sp>
      <p:sp>
        <p:nvSpPr>
          <p:cNvPr id="8" name="TextBox 7">
            <a:extLst>
              <a:ext uri="{FF2B5EF4-FFF2-40B4-BE49-F238E27FC236}">
                <a16:creationId xmlns:a16="http://schemas.microsoft.com/office/drawing/2014/main" id="{D7346A5B-D859-2690-F03C-4443C14CAE6B}"/>
              </a:ext>
            </a:extLst>
          </p:cNvPr>
          <p:cNvSpPr txBox="1"/>
          <p:nvPr/>
        </p:nvSpPr>
        <p:spPr>
          <a:xfrm>
            <a:off x="7111367" y="4966414"/>
            <a:ext cx="232332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11. Unreal Tournament PC Cover</a:t>
            </a:r>
          </a:p>
          <a:p>
            <a:r>
              <a:rPr lang="en-US" sz="600" i="1">
                <a:solidFill>
                  <a:schemeClr val="bg1">
                    <a:lumMod val="65000"/>
                  </a:schemeClr>
                </a:solidFill>
              </a:rPr>
              <a:t>Note</a:t>
            </a:r>
            <a:r>
              <a:rPr lang="en-US" sz="600">
                <a:solidFill>
                  <a:schemeClr val="bg1">
                    <a:lumMod val="65000"/>
                  </a:schemeClr>
                </a:solidFill>
              </a:rPr>
              <a:t>. From Wikipedia (2025). https://en.wikipedia.org/wiki/Unreal_Tournament</a:t>
            </a:r>
          </a:p>
        </p:txBody>
      </p:sp>
      <p:sp>
        <p:nvSpPr>
          <p:cNvPr id="13" name="TextBox 12">
            <a:extLst>
              <a:ext uri="{FF2B5EF4-FFF2-40B4-BE49-F238E27FC236}">
                <a16:creationId xmlns:a16="http://schemas.microsoft.com/office/drawing/2014/main" id="{AEC59E26-B1A8-DFB1-76E7-824D4B4FBB5C}"/>
              </a:ext>
            </a:extLst>
          </p:cNvPr>
          <p:cNvSpPr txBox="1"/>
          <p:nvPr/>
        </p:nvSpPr>
        <p:spPr>
          <a:xfrm>
            <a:off x="7114961" y="4592602"/>
            <a:ext cx="232332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10. Unreal PC Cover</a:t>
            </a:r>
          </a:p>
          <a:p>
            <a:r>
              <a:rPr lang="en-US" sz="600" i="1">
                <a:solidFill>
                  <a:schemeClr val="bg1">
                    <a:lumMod val="65000"/>
                  </a:schemeClr>
                </a:solidFill>
              </a:rPr>
              <a:t>Note</a:t>
            </a:r>
            <a:r>
              <a:rPr lang="en-US" sz="600">
                <a:solidFill>
                  <a:schemeClr val="bg1">
                    <a:lumMod val="65000"/>
                  </a:schemeClr>
                </a:solidFill>
              </a:rPr>
              <a:t>. From Wikipedia (2025). https://en.wikipedia.org/wiki/Unreal_(1998_video_game)</a:t>
            </a:r>
          </a:p>
        </p:txBody>
      </p:sp>
      <p:sp>
        <p:nvSpPr>
          <p:cNvPr id="16" name="TextBox 15">
            <a:extLst>
              <a:ext uri="{FF2B5EF4-FFF2-40B4-BE49-F238E27FC236}">
                <a16:creationId xmlns:a16="http://schemas.microsoft.com/office/drawing/2014/main" id="{37CFA02E-22B1-9A6C-2891-72FC56F7FD03}"/>
              </a:ext>
            </a:extLst>
          </p:cNvPr>
          <p:cNvSpPr txBox="1"/>
          <p:nvPr/>
        </p:nvSpPr>
        <p:spPr>
          <a:xfrm>
            <a:off x="7197272" y="5366185"/>
            <a:ext cx="274877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12Unreal In Game Image</a:t>
            </a:r>
          </a:p>
          <a:p>
            <a:r>
              <a:rPr lang="en-US" sz="600" i="1">
                <a:solidFill>
                  <a:schemeClr val="bg1">
                    <a:lumMod val="65000"/>
                  </a:schemeClr>
                </a:solidFill>
              </a:rPr>
              <a:t>Note</a:t>
            </a:r>
            <a:r>
              <a:rPr lang="en-US" sz="600">
                <a:solidFill>
                  <a:schemeClr val="bg1">
                    <a:lumMod val="65000"/>
                  </a:schemeClr>
                </a:solidFill>
              </a:rPr>
              <a:t>. From Moby Games (2016). https://www.mobygames.com/game/330/unreal/promo/group-9985/image-115316/</a:t>
            </a:r>
          </a:p>
        </p:txBody>
      </p:sp>
      <p:sp>
        <p:nvSpPr>
          <p:cNvPr id="18" name="TextBox 17">
            <a:extLst>
              <a:ext uri="{FF2B5EF4-FFF2-40B4-BE49-F238E27FC236}">
                <a16:creationId xmlns:a16="http://schemas.microsoft.com/office/drawing/2014/main" id="{24D8DC2F-0C6A-31DE-E580-4C5057FE8A8F}"/>
              </a:ext>
            </a:extLst>
          </p:cNvPr>
          <p:cNvSpPr txBox="1"/>
          <p:nvPr/>
        </p:nvSpPr>
        <p:spPr>
          <a:xfrm>
            <a:off x="7108731" y="5833128"/>
            <a:ext cx="27487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13. Unreal Tournament In Game Image</a:t>
            </a:r>
          </a:p>
          <a:p>
            <a:r>
              <a:rPr lang="en-US" sz="600" i="1">
                <a:solidFill>
                  <a:schemeClr val="bg1">
                    <a:lumMod val="65000"/>
                  </a:schemeClr>
                </a:solidFill>
              </a:rPr>
              <a:t>Note</a:t>
            </a:r>
            <a:r>
              <a:rPr lang="en-US" sz="600">
                <a:solidFill>
                  <a:schemeClr val="bg1">
                    <a:lumMod val="65000"/>
                  </a:schemeClr>
                </a:solidFill>
              </a:rPr>
              <a:t>. From The King of Grabs (2023). https://thekingofgrabs.com/2023/02/02/unreal-tournament-pc/</a:t>
            </a:r>
          </a:p>
        </p:txBody>
      </p:sp>
      <p:sp>
        <p:nvSpPr>
          <p:cNvPr id="11" name="TextBox 10">
            <a:extLst>
              <a:ext uri="{FF2B5EF4-FFF2-40B4-BE49-F238E27FC236}">
                <a16:creationId xmlns:a16="http://schemas.microsoft.com/office/drawing/2014/main" id="{275C63F2-C49B-4026-5D4B-E3B111897892}"/>
              </a:ext>
            </a:extLst>
          </p:cNvPr>
          <p:cNvSpPr txBox="1"/>
          <p:nvPr/>
        </p:nvSpPr>
        <p:spPr>
          <a:xfrm>
            <a:off x="8908986" y="1711862"/>
            <a:ext cx="2058481"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14.Bioshock Cover Art</a:t>
            </a:r>
          </a:p>
          <a:p>
            <a:r>
              <a:rPr lang="en-US" sz="600" i="1">
                <a:solidFill>
                  <a:schemeClr val="bg1">
                    <a:lumMod val="65000"/>
                  </a:schemeClr>
                </a:solidFill>
              </a:rPr>
              <a:t>Note</a:t>
            </a:r>
            <a:r>
              <a:rPr lang="en-US" sz="600">
                <a:solidFill>
                  <a:schemeClr val="bg1">
                    <a:lumMod val="65000"/>
                  </a:schemeClr>
                </a:solidFill>
              </a:rPr>
              <a:t>. Bioshock Wiki (2025). </a:t>
            </a:r>
            <a:br>
              <a:rPr lang="en-US" sz="600"/>
            </a:br>
            <a:r>
              <a:rPr lang="en-US" sz="600">
                <a:solidFill>
                  <a:schemeClr val="bg1">
                    <a:lumMod val="65000"/>
                  </a:schemeClr>
                </a:solidFill>
              </a:rPr>
              <a:t>https://bioshock.fandom.com/wiki/BioShock</a:t>
            </a:r>
          </a:p>
        </p:txBody>
      </p:sp>
      <p:sp>
        <p:nvSpPr>
          <p:cNvPr id="17" name="TextBox 16">
            <a:extLst>
              <a:ext uri="{FF2B5EF4-FFF2-40B4-BE49-F238E27FC236}">
                <a16:creationId xmlns:a16="http://schemas.microsoft.com/office/drawing/2014/main" id="{66F740CB-6CC0-D6FC-CE9A-B6701D44CAC6}"/>
              </a:ext>
            </a:extLst>
          </p:cNvPr>
          <p:cNvSpPr txBox="1"/>
          <p:nvPr/>
        </p:nvSpPr>
        <p:spPr>
          <a:xfrm>
            <a:off x="8986033" y="2088525"/>
            <a:ext cx="3052797"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16.Bioshock Little Sister Harvesting</a:t>
            </a:r>
            <a:endParaRPr lang="en-US">
              <a:solidFill>
                <a:schemeClr val="bg1">
                  <a:lumMod val="65000"/>
                </a:schemeClr>
              </a:solidFill>
            </a:endParaRPr>
          </a:p>
          <a:p>
            <a:r>
              <a:rPr lang="en-US" sz="600" i="1">
                <a:solidFill>
                  <a:schemeClr val="bg1">
                    <a:lumMod val="65000"/>
                  </a:schemeClr>
                </a:solidFill>
              </a:rPr>
              <a:t>Note</a:t>
            </a:r>
            <a:r>
              <a:rPr lang="en-US" sz="600">
                <a:solidFill>
                  <a:schemeClr val="bg1">
                    <a:lumMod val="65000"/>
                  </a:schemeClr>
                </a:solidFill>
              </a:rPr>
              <a:t>. From Ludo Narrative Dissonance: What it Meant and What it Means, Pittsburgh University (2018). </a:t>
            </a:r>
            <a:br>
              <a:rPr lang="en-US" sz="600"/>
            </a:br>
            <a:r>
              <a:rPr lang="en-US" sz="600">
                <a:solidFill>
                  <a:schemeClr val="bg1">
                    <a:lumMod val="65000"/>
                  </a:schemeClr>
                </a:solidFill>
              </a:rPr>
              <a:t>https://www.games.pitt.edu/ludonarrative-dissonance-what-it-meant-and-what-it-means/</a:t>
            </a:r>
            <a:endParaRPr lang="en-US">
              <a:solidFill>
                <a:schemeClr val="bg1">
                  <a:lumMod val="65000"/>
                </a:schemeClr>
              </a:solidFill>
            </a:endParaRPr>
          </a:p>
        </p:txBody>
      </p:sp>
      <p:sp>
        <p:nvSpPr>
          <p:cNvPr id="20" name="TextBox 19">
            <a:extLst>
              <a:ext uri="{FF2B5EF4-FFF2-40B4-BE49-F238E27FC236}">
                <a16:creationId xmlns:a16="http://schemas.microsoft.com/office/drawing/2014/main" id="{24E2DF4D-41F9-55AD-13BA-EF4EC8B000C6}"/>
              </a:ext>
            </a:extLst>
          </p:cNvPr>
          <p:cNvSpPr txBox="1"/>
          <p:nvPr/>
        </p:nvSpPr>
        <p:spPr>
          <a:xfrm>
            <a:off x="8856637" y="1156505"/>
            <a:ext cx="28948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49000"/>
                  </a:schemeClr>
                </a:solidFill>
              </a:rPr>
              <a:t>Figure 15.Bioshock Opening Level</a:t>
            </a:r>
            <a:endParaRPr lang="en-US">
              <a:solidFill>
                <a:schemeClr val="bg1">
                  <a:lumMod val="49000"/>
                </a:schemeClr>
              </a:solidFill>
            </a:endParaRPr>
          </a:p>
          <a:p>
            <a:r>
              <a:rPr lang="en-US" sz="600" i="1">
                <a:solidFill>
                  <a:schemeClr val="bg1">
                    <a:lumMod val="49000"/>
                  </a:schemeClr>
                </a:solidFill>
              </a:rPr>
              <a:t>Note</a:t>
            </a:r>
            <a:r>
              <a:rPr lang="en-US" sz="600">
                <a:solidFill>
                  <a:schemeClr val="bg1">
                    <a:lumMod val="49000"/>
                  </a:schemeClr>
                </a:solidFill>
              </a:rPr>
              <a:t>. From What Bioshock Has Taught Me About Modern Game Design</a:t>
            </a:r>
            <a:endParaRPr lang="en-US">
              <a:solidFill>
                <a:schemeClr val="bg1">
                  <a:lumMod val="49000"/>
                </a:schemeClr>
              </a:solidFill>
            </a:endParaRPr>
          </a:p>
          <a:p>
            <a:r>
              <a:rPr lang="en-US" sz="600">
                <a:solidFill>
                  <a:schemeClr val="bg1">
                    <a:lumMod val="49000"/>
                  </a:schemeClr>
                </a:solidFill>
              </a:rPr>
              <a:t>, Game Spew (2016). </a:t>
            </a:r>
            <a:br>
              <a:rPr lang="en-US" sz="600"/>
            </a:br>
            <a:r>
              <a:rPr lang="en-US" sz="600">
                <a:solidFill>
                  <a:schemeClr val="bg1">
                    <a:lumMod val="49000"/>
                  </a:schemeClr>
                </a:solidFill>
              </a:rPr>
              <a:t>https://www.gamespew.com/2016/10/bioshock-taught-modern-game-design/</a:t>
            </a:r>
            <a:endParaRPr lang="en-US">
              <a:solidFill>
                <a:schemeClr val="bg1">
                  <a:lumMod val="49000"/>
                </a:schemeClr>
              </a:solidFill>
            </a:endParaRPr>
          </a:p>
        </p:txBody>
      </p:sp>
      <p:sp>
        <p:nvSpPr>
          <p:cNvPr id="15" name="TextBox 14">
            <a:extLst>
              <a:ext uri="{FF2B5EF4-FFF2-40B4-BE49-F238E27FC236}">
                <a16:creationId xmlns:a16="http://schemas.microsoft.com/office/drawing/2014/main" id="{1382AEA6-3D59-980D-24FB-10EB7BE87075}"/>
              </a:ext>
            </a:extLst>
          </p:cNvPr>
          <p:cNvSpPr txBox="1"/>
          <p:nvPr/>
        </p:nvSpPr>
        <p:spPr>
          <a:xfrm>
            <a:off x="9357675" y="4164605"/>
            <a:ext cx="26789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22.Sales chart of best-selling PlayStation games</a:t>
            </a:r>
          </a:p>
          <a:p>
            <a:r>
              <a:rPr lang="en-US" sz="600" i="1">
                <a:solidFill>
                  <a:schemeClr val="bg1">
                    <a:lumMod val="65000"/>
                  </a:schemeClr>
                </a:solidFill>
              </a:rPr>
              <a:t>Note</a:t>
            </a:r>
            <a:r>
              <a:rPr lang="en-US" sz="600">
                <a:solidFill>
                  <a:schemeClr val="bg1">
                    <a:lumMod val="65000"/>
                  </a:schemeClr>
                </a:solidFill>
              </a:rPr>
              <a:t>. From Game Dev Reports (2025). https://gamedevreports.substack.com/p/circana-the-most-successful-projects</a:t>
            </a:r>
          </a:p>
        </p:txBody>
      </p:sp>
      <p:sp>
        <p:nvSpPr>
          <p:cNvPr id="21" name="TextBox 20">
            <a:extLst>
              <a:ext uri="{FF2B5EF4-FFF2-40B4-BE49-F238E27FC236}">
                <a16:creationId xmlns:a16="http://schemas.microsoft.com/office/drawing/2014/main" id="{017D4CAC-28AD-4270-61B7-7432C8D3F9CE}"/>
              </a:ext>
            </a:extLst>
          </p:cNvPr>
          <p:cNvSpPr txBox="1"/>
          <p:nvPr/>
        </p:nvSpPr>
        <p:spPr>
          <a:xfrm>
            <a:off x="9354500" y="3334470"/>
            <a:ext cx="308532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20. Call of Duty Cover Collection</a:t>
            </a:r>
          </a:p>
          <a:p>
            <a:r>
              <a:rPr lang="en-US" sz="600" i="1">
                <a:solidFill>
                  <a:schemeClr val="bg1">
                    <a:lumMod val="65000"/>
                  </a:schemeClr>
                </a:solidFill>
              </a:rPr>
              <a:t>Note</a:t>
            </a:r>
            <a:r>
              <a:rPr lang="en-US" sz="600">
                <a:solidFill>
                  <a:schemeClr val="bg1">
                    <a:lumMod val="65000"/>
                  </a:schemeClr>
                </a:solidFill>
              </a:rPr>
              <a:t>. From Section Plays (2024). </a:t>
            </a:r>
            <a:br>
              <a:rPr lang="en-US" sz="600"/>
            </a:br>
            <a:r>
              <a:rPr lang="en-US" sz="600">
                <a:solidFill>
                  <a:schemeClr val="bg1">
                    <a:lumMod val="65000"/>
                  </a:schemeClr>
                </a:solidFill>
              </a:rPr>
              <a:t>https://www.youtube.com/watch?v=kjJZg9hmt4g</a:t>
            </a:r>
          </a:p>
        </p:txBody>
      </p:sp>
      <p:sp>
        <p:nvSpPr>
          <p:cNvPr id="23" name="TextBox 22">
            <a:extLst>
              <a:ext uri="{FF2B5EF4-FFF2-40B4-BE49-F238E27FC236}">
                <a16:creationId xmlns:a16="http://schemas.microsoft.com/office/drawing/2014/main" id="{DCA060A4-A049-60E2-577A-BA23D90048D2}"/>
              </a:ext>
            </a:extLst>
          </p:cNvPr>
          <p:cNvSpPr txBox="1"/>
          <p:nvPr/>
        </p:nvSpPr>
        <p:spPr>
          <a:xfrm>
            <a:off x="9357675" y="3704230"/>
            <a:ext cx="28948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21.Call of Duty Modern Warfare II – Controversial No Russians Mission</a:t>
            </a:r>
          </a:p>
          <a:p>
            <a:r>
              <a:rPr lang="en-US" sz="600" i="1">
                <a:solidFill>
                  <a:schemeClr val="bg1">
                    <a:lumMod val="65000"/>
                  </a:schemeClr>
                </a:solidFill>
              </a:rPr>
              <a:t>Note</a:t>
            </a:r>
            <a:r>
              <a:rPr lang="en-US" sz="600">
                <a:solidFill>
                  <a:schemeClr val="bg1">
                    <a:lumMod val="65000"/>
                  </a:schemeClr>
                </a:solidFill>
              </a:rPr>
              <a:t>. From </a:t>
            </a:r>
            <a:r>
              <a:rPr lang="en-US" sz="600" err="1">
                <a:solidFill>
                  <a:schemeClr val="bg1">
                    <a:lumMod val="65000"/>
                  </a:schemeClr>
                </a:solidFill>
              </a:rPr>
              <a:t>Gameranx</a:t>
            </a:r>
            <a:r>
              <a:rPr lang="en-US" sz="600">
                <a:solidFill>
                  <a:schemeClr val="bg1">
                    <a:lumMod val="65000"/>
                  </a:schemeClr>
                </a:solidFill>
              </a:rPr>
              <a:t> (2019). https://gameranx.com/updates/id/179706/article/infinity-ward-developer-reflects-on-controversial-no-russian-call-of-duty-modern-warfare-2-mission/</a:t>
            </a:r>
          </a:p>
        </p:txBody>
      </p:sp>
      <p:sp>
        <p:nvSpPr>
          <p:cNvPr id="25" name="TextBox 24">
            <a:extLst>
              <a:ext uri="{FF2B5EF4-FFF2-40B4-BE49-F238E27FC236}">
                <a16:creationId xmlns:a16="http://schemas.microsoft.com/office/drawing/2014/main" id="{EA7482D0-AA21-58E2-B100-A153608C9DD4}"/>
              </a:ext>
            </a:extLst>
          </p:cNvPr>
          <p:cNvSpPr txBox="1"/>
          <p:nvPr/>
        </p:nvSpPr>
        <p:spPr>
          <a:xfrm>
            <a:off x="5703250" y="1761130"/>
            <a:ext cx="267892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27.Soldier carrying a lot of guns</a:t>
            </a:r>
          </a:p>
          <a:p>
            <a:r>
              <a:rPr lang="en-US" sz="600" i="1">
                <a:solidFill>
                  <a:schemeClr val="bg1">
                    <a:lumMod val="65000"/>
                  </a:schemeClr>
                </a:solidFill>
              </a:rPr>
              <a:t>Note</a:t>
            </a:r>
            <a:r>
              <a:rPr lang="en-US" sz="600">
                <a:solidFill>
                  <a:schemeClr val="bg1">
                    <a:lumMod val="65000"/>
                  </a:schemeClr>
                </a:solidFill>
              </a:rPr>
              <a:t>. From Nomads Review (2020). https://www.nomadsreviews.co.uk/post/top-eight-fps-tropes-that-hilariously-make-no-sense</a:t>
            </a:r>
          </a:p>
        </p:txBody>
      </p:sp>
      <p:sp>
        <p:nvSpPr>
          <p:cNvPr id="27" name="TextBox 26">
            <a:extLst>
              <a:ext uri="{FF2B5EF4-FFF2-40B4-BE49-F238E27FC236}">
                <a16:creationId xmlns:a16="http://schemas.microsoft.com/office/drawing/2014/main" id="{1DB2E41D-C279-D66D-2BF4-A5965EB6810B}"/>
              </a:ext>
            </a:extLst>
          </p:cNvPr>
          <p:cNvSpPr txBox="1"/>
          <p:nvPr/>
        </p:nvSpPr>
        <p:spPr>
          <a:xfrm>
            <a:off x="5563550" y="1394546"/>
            <a:ext cx="3282172"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
                <a:solidFill>
                  <a:schemeClr val="bg1">
                    <a:lumMod val="65000"/>
                  </a:schemeClr>
                </a:solidFill>
              </a:rPr>
              <a:t>Figure 26.Knee High Barrier Meme</a:t>
            </a:r>
          </a:p>
          <a:p>
            <a:r>
              <a:rPr lang="en-US" sz="600" i="1">
                <a:solidFill>
                  <a:schemeClr val="bg1">
                    <a:lumMod val="65000"/>
                  </a:schemeClr>
                </a:solidFill>
              </a:rPr>
              <a:t>Note</a:t>
            </a:r>
            <a:r>
              <a:rPr lang="en-US" sz="600">
                <a:solidFill>
                  <a:schemeClr val="bg1">
                    <a:lumMod val="65000"/>
                  </a:schemeClr>
                </a:solidFill>
              </a:rPr>
              <a:t>. From Nomads Review (2020). </a:t>
            </a:r>
            <a:br>
              <a:rPr lang="en-US" sz="600"/>
            </a:br>
            <a:r>
              <a:rPr lang="en-US" sz="600">
                <a:solidFill>
                  <a:schemeClr val="bg1">
                    <a:lumMod val="65000"/>
                  </a:schemeClr>
                </a:solidFill>
              </a:rPr>
              <a:t>https://www.nomadsreviews.co.uk/post/top-eight-fps-tropes-that-hilariously-make-no-sense</a:t>
            </a:r>
          </a:p>
        </p:txBody>
      </p:sp>
    </p:spTree>
    <p:extLst>
      <p:ext uri="{BB962C8B-B14F-4D97-AF65-F5344CB8AC3E}">
        <p14:creationId xmlns:p14="http://schemas.microsoft.com/office/powerpoint/2010/main" val="64232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DF90D-470B-1BFF-892C-26A2E048F40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4EE5E4E-FA83-26E6-3A36-C280D4F7C14B}"/>
              </a:ext>
            </a:extLst>
          </p:cNvPr>
          <p:cNvSpPr>
            <a:spLocks noGrp="1"/>
          </p:cNvSpPr>
          <p:nvPr>
            <p:ph idx="1"/>
          </p:nvPr>
        </p:nvSpPr>
        <p:spPr>
          <a:xfrm>
            <a:off x="500332" y="1383632"/>
            <a:ext cx="11207856" cy="4770723"/>
          </a:xfrm>
        </p:spPr>
        <p:txBody>
          <a:bodyPr vert="horz" lIns="91440" tIns="45720" rIns="91440" bIns="45720" rtlCol="0" anchor="t">
            <a:normAutofit/>
          </a:bodyPr>
          <a:lstStyle/>
          <a:p>
            <a:r>
              <a:rPr lang="en-US" b="1">
                <a:cs typeface="Arial"/>
              </a:rPr>
              <a:t>Due: </a:t>
            </a:r>
            <a:r>
              <a:rPr lang="en-US">
                <a:cs typeface="Arial"/>
              </a:rPr>
              <a:t>Week 08, Sunday 23:59:59</a:t>
            </a:r>
            <a:endParaRPr lang="en-US"/>
          </a:p>
          <a:p>
            <a:r>
              <a:rPr lang="en-US" b="1">
                <a:cs typeface="Arial"/>
              </a:rPr>
              <a:t>Weighting: </a:t>
            </a:r>
            <a:r>
              <a:rPr lang="en-US">
                <a:cs typeface="Arial"/>
              </a:rPr>
              <a:t>40%</a:t>
            </a:r>
          </a:p>
          <a:p>
            <a:r>
              <a:rPr lang="en-US" b="1">
                <a:cs typeface="Arial"/>
              </a:rPr>
              <a:t>Description</a:t>
            </a:r>
            <a:r>
              <a:rPr lang="en-US">
                <a:cs typeface="Arial"/>
              </a:rPr>
              <a:t>: </a:t>
            </a:r>
          </a:p>
          <a:p>
            <a:pPr lvl="1"/>
            <a:r>
              <a:rPr lang="en-US">
                <a:cs typeface="Arial"/>
              </a:rPr>
              <a:t>Build a FPS game with two levels accommodating multiple gameplay styles</a:t>
            </a:r>
          </a:p>
          <a:p>
            <a:pPr lvl="1"/>
            <a:r>
              <a:rPr lang="en-US">
                <a:cs typeface="Arial"/>
              </a:rPr>
              <a:t>Create an appropriately styled UI to compliment the game.</a:t>
            </a:r>
            <a:endParaRPr lang="en-US"/>
          </a:p>
          <a:p>
            <a:r>
              <a:rPr lang="en-US" b="1">
                <a:cs typeface="Arial"/>
              </a:rPr>
              <a:t>Learning Outcomes</a:t>
            </a:r>
            <a:r>
              <a:rPr lang="en-US">
                <a:cs typeface="Arial"/>
              </a:rPr>
              <a:t>:</a:t>
            </a:r>
            <a:endParaRPr lang="en-US" sz="2000">
              <a:cs typeface="Arial"/>
            </a:endParaRPr>
          </a:p>
          <a:p>
            <a:pPr lvl="1"/>
            <a:r>
              <a:rPr lang="en-US">
                <a:solidFill>
                  <a:schemeClr val="bg1">
                    <a:lumMod val="49000"/>
                  </a:schemeClr>
                </a:solidFill>
                <a:cs typeface="Arial"/>
              </a:rPr>
              <a:t>In this assessment, you will demonstrate your ability to replicate and refine gameplay mechanics taught in class using Unreal Engine. </a:t>
            </a:r>
            <a:endParaRPr lang="en-US">
              <a:solidFill>
                <a:schemeClr val="bg1">
                  <a:lumMod val="49000"/>
                </a:schemeClr>
              </a:solidFill>
            </a:endParaRPr>
          </a:p>
          <a:p>
            <a:pPr lvl="1"/>
            <a:r>
              <a:rPr lang="en-US">
                <a:solidFill>
                  <a:schemeClr val="bg1">
                    <a:lumMod val="49000"/>
                  </a:schemeClr>
                </a:solidFill>
                <a:cs typeface="Arial"/>
              </a:rPr>
              <a:t>This exercise will help you build a deeper understanding of game mechanics and reinforce your technical skills, rather than on the creative/visual side of things. </a:t>
            </a:r>
            <a:endParaRPr lang="en-US">
              <a:solidFill>
                <a:schemeClr val="bg1">
                  <a:lumMod val="49000"/>
                </a:schemeClr>
              </a:solidFill>
            </a:endParaRPr>
          </a:p>
          <a:p>
            <a:pPr lvl="1"/>
            <a:r>
              <a:rPr lang="en-US">
                <a:solidFill>
                  <a:schemeClr val="bg1">
                    <a:lumMod val="49000"/>
                  </a:schemeClr>
                </a:solidFill>
                <a:cs typeface="Arial"/>
              </a:rPr>
              <a:t>You are expected to document and showcase your mechanics, as well as any improvements or refinements you have made, and justify how they work in the context of your game.</a:t>
            </a:r>
          </a:p>
          <a:p>
            <a:r>
              <a:rPr lang="en-US" sz="2000">
                <a:cs typeface="Arial"/>
              </a:rPr>
              <a:t>For full details, see the Assessment 2 Brief and Checklist document.</a:t>
            </a:r>
            <a:endParaRPr lang="en-US" sz="2000"/>
          </a:p>
          <a:p>
            <a:endParaRPr lang="en-US"/>
          </a:p>
        </p:txBody>
      </p:sp>
      <p:sp>
        <p:nvSpPr>
          <p:cNvPr id="2" name="Text Placeholder 1">
            <a:extLst>
              <a:ext uri="{FF2B5EF4-FFF2-40B4-BE49-F238E27FC236}">
                <a16:creationId xmlns:a16="http://schemas.microsoft.com/office/drawing/2014/main" id="{51006692-E881-3B32-BB8E-1889F1FF4FFC}"/>
              </a:ext>
            </a:extLst>
          </p:cNvPr>
          <p:cNvSpPr>
            <a:spLocks noGrp="1"/>
          </p:cNvSpPr>
          <p:nvPr>
            <p:ph type="body" sz="quarter" idx="13"/>
          </p:nvPr>
        </p:nvSpPr>
        <p:spPr>
          <a:xfrm>
            <a:off x="500332" y="188913"/>
            <a:ext cx="11213832" cy="882803"/>
          </a:xfrm>
        </p:spPr>
        <p:txBody>
          <a:bodyPr/>
          <a:lstStyle/>
          <a:p>
            <a:r>
              <a:rPr lang="en-AU">
                <a:cs typeface="Arial"/>
              </a:rPr>
              <a:t>Assessment 2 Brief</a:t>
            </a:r>
          </a:p>
        </p:txBody>
      </p:sp>
    </p:spTree>
    <p:extLst>
      <p:ext uri="{BB962C8B-B14F-4D97-AF65-F5344CB8AC3E}">
        <p14:creationId xmlns:p14="http://schemas.microsoft.com/office/powerpoint/2010/main" val="92622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D9D15-D335-F52B-AC58-440435714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F029D-F331-C620-0EB6-ADBFCF26CFDC}"/>
              </a:ext>
            </a:extLst>
          </p:cNvPr>
          <p:cNvSpPr>
            <a:spLocks noGrp="1"/>
          </p:cNvSpPr>
          <p:nvPr>
            <p:ph type="ctrTitle"/>
          </p:nvPr>
        </p:nvSpPr>
        <p:spPr/>
        <p:txBody>
          <a:bodyPr vert="horz" lIns="91440" tIns="45720" rIns="91440" bIns="45720" rtlCol="0" anchor="ctr">
            <a:normAutofit/>
          </a:bodyPr>
          <a:lstStyle/>
          <a:p>
            <a:r>
              <a:rPr lang="en-US" sz="4400">
                <a:solidFill>
                  <a:schemeClr val="bg1"/>
                </a:solidFill>
                <a:ea typeface="+mj-lt"/>
                <a:cs typeface="+mj-lt"/>
              </a:rPr>
              <a:t>Genre Analysis</a:t>
            </a:r>
            <a:endParaRPr lang="en-US" sz="4400">
              <a:solidFill>
                <a:schemeClr val="bg1"/>
              </a:solidFill>
              <a:latin typeface="Aptos"/>
            </a:endParaRPr>
          </a:p>
        </p:txBody>
      </p:sp>
      <p:sp>
        <p:nvSpPr>
          <p:cNvPr id="3" name="Subtitle 2">
            <a:extLst>
              <a:ext uri="{FF2B5EF4-FFF2-40B4-BE49-F238E27FC236}">
                <a16:creationId xmlns:a16="http://schemas.microsoft.com/office/drawing/2014/main" id="{5B21B0ED-C275-96D7-6808-6DB8353033BB}"/>
              </a:ext>
            </a:extLst>
          </p:cNvPr>
          <p:cNvSpPr>
            <a:spLocks noGrp="1"/>
          </p:cNvSpPr>
          <p:nvPr>
            <p:ph type="subTitle" idx="1"/>
          </p:nvPr>
        </p:nvSpPr>
        <p:spPr/>
        <p:txBody>
          <a:bodyPr vert="horz" lIns="91440" tIns="45720" rIns="91440" bIns="45720" rtlCol="0" anchor="ctr">
            <a:normAutofit/>
          </a:bodyPr>
          <a:lstStyle/>
          <a:p>
            <a:r>
              <a:rPr lang="en-US">
                <a:latin typeface="OCRB"/>
                <a:cs typeface="Arial"/>
              </a:rPr>
              <a:t>FPS Games</a:t>
            </a:r>
            <a:endParaRPr lang="en-US">
              <a:solidFill>
                <a:schemeClr val="bg1"/>
              </a:solidFill>
              <a:latin typeface="OCRB"/>
            </a:endParaRPr>
          </a:p>
        </p:txBody>
      </p:sp>
      <p:pic>
        <p:nvPicPr>
          <p:cNvPr id="11" name="Picture 10" descr="A logo with a black background&#10;&#10;Description automatically generated">
            <a:extLst>
              <a:ext uri="{FF2B5EF4-FFF2-40B4-BE49-F238E27FC236}">
                <a16:creationId xmlns:a16="http://schemas.microsoft.com/office/drawing/2014/main" id="{6E7C20F8-15A8-4506-BFE6-2906BA5DA2D3}"/>
              </a:ext>
            </a:extLst>
          </p:cNvPr>
          <p:cNvPicPr>
            <a:picLocks noChangeAspect="1"/>
          </p:cNvPicPr>
          <p:nvPr/>
        </p:nvPicPr>
        <p:blipFill>
          <a:blip r:embed="rId2"/>
          <a:stretch>
            <a:fillRect/>
          </a:stretch>
        </p:blipFill>
        <p:spPr>
          <a:xfrm>
            <a:off x="10629900" y="5835650"/>
            <a:ext cx="1416050" cy="685800"/>
          </a:xfrm>
          <a:prstGeom prst="rect">
            <a:avLst/>
          </a:prstGeom>
        </p:spPr>
      </p:pic>
    </p:spTree>
    <p:extLst>
      <p:ext uri="{BB962C8B-B14F-4D97-AF65-F5344CB8AC3E}">
        <p14:creationId xmlns:p14="http://schemas.microsoft.com/office/powerpoint/2010/main" val="3351265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9A5A0-1931-14B4-8244-67350A9F262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12B0BC9-BA2C-5FC2-205E-81431355DCE6}"/>
              </a:ext>
            </a:extLst>
          </p:cNvPr>
          <p:cNvSpPr>
            <a:spLocks noGrp="1"/>
          </p:cNvSpPr>
          <p:nvPr>
            <p:ph idx="1"/>
          </p:nvPr>
        </p:nvSpPr>
        <p:spPr>
          <a:xfrm>
            <a:off x="500332" y="1383632"/>
            <a:ext cx="5595801" cy="4770723"/>
          </a:xfrm>
        </p:spPr>
        <p:txBody>
          <a:bodyPr vert="horz" lIns="91440" tIns="45720" rIns="91440" bIns="45720" rtlCol="0" anchor="t">
            <a:normAutofit/>
          </a:bodyPr>
          <a:lstStyle/>
          <a:p>
            <a:pPr marL="0" indent="0">
              <a:buNone/>
            </a:pPr>
            <a:r>
              <a:rPr lang="en-US" sz="2000" b="1">
                <a:cs typeface="Arial"/>
              </a:rPr>
              <a:t>The impact of Doom cannot be understated.</a:t>
            </a:r>
          </a:p>
          <a:p>
            <a:r>
              <a:rPr lang="en-US" sz="2000">
                <a:cs typeface="Arial"/>
              </a:rPr>
              <a:t>Was the fourth FPS game made by id Software.</a:t>
            </a:r>
          </a:p>
          <a:p>
            <a:pPr lvl="1"/>
            <a:r>
              <a:rPr lang="en-US" sz="1600" err="1">
                <a:solidFill>
                  <a:schemeClr val="bg1">
                    <a:lumMod val="49000"/>
                  </a:schemeClr>
                </a:solidFill>
                <a:cs typeface="Arial"/>
              </a:rPr>
              <a:t>Hovertank</a:t>
            </a:r>
            <a:r>
              <a:rPr lang="en-US" sz="1600">
                <a:solidFill>
                  <a:schemeClr val="bg1">
                    <a:lumMod val="49000"/>
                  </a:schemeClr>
                </a:solidFill>
                <a:cs typeface="Arial"/>
              </a:rPr>
              <a:t> 3D, Catacomb 3D, Wolfenstein 3D.</a:t>
            </a:r>
          </a:p>
          <a:p>
            <a:r>
              <a:rPr lang="en-US" sz="2000">
                <a:cs typeface="Arial"/>
              </a:rPr>
              <a:t>One of the first licensable Game Engines.</a:t>
            </a:r>
          </a:p>
          <a:p>
            <a:pPr lvl="1"/>
            <a:r>
              <a:rPr lang="en-US" sz="1600">
                <a:cs typeface="Arial"/>
              </a:rPr>
              <a:t>Blood, </a:t>
            </a:r>
            <a:r>
              <a:rPr lang="en-US" sz="1600" err="1">
                <a:cs typeface="Arial"/>
              </a:rPr>
              <a:t>Hexen</a:t>
            </a:r>
            <a:r>
              <a:rPr lang="en-US" sz="1600">
                <a:cs typeface="Arial"/>
              </a:rPr>
              <a:t>, Heretic and more.</a:t>
            </a:r>
            <a:endParaRPr lang="en-US"/>
          </a:p>
          <a:p>
            <a:r>
              <a:rPr lang="en-US" sz="2000">
                <a:solidFill>
                  <a:srgbClr val="000000"/>
                </a:solidFill>
                <a:cs typeface="Arial"/>
              </a:rPr>
              <a:t>Openly encouraged modding.</a:t>
            </a:r>
          </a:p>
          <a:p>
            <a:r>
              <a:rPr lang="en-US" sz="2000">
                <a:solidFill>
                  <a:srgbClr val="000000"/>
                </a:solidFill>
                <a:cs typeface="Arial"/>
              </a:rPr>
              <a:t>Ran at a blistering 60 fps @ 640x480px.</a:t>
            </a:r>
          </a:p>
          <a:p>
            <a:r>
              <a:rPr lang="en-US" sz="2000">
                <a:solidFill>
                  <a:srgbClr val="000000"/>
                </a:solidFill>
                <a:cs typeface="Arial"/>
              </a:rPr>
              <a:t>Multiplayer across LAN or 'The Internet'</a:t>
            </a:r>
          </a:p>
          <a:p>
            <a:r>
              <a:rPr lang="en-US" sz="2000">
                <a:solidFill>
                  <a:srgbClr val="000000"/>
                </a:solidFill>
                <a:cs typeface="Arial"/>
              </a:rPr>
              <a:t>Required a massive 4 floppy disks to install (1.44Mb each!) </a:t>
            </a:r>
          </a:p>
          <a:p>
            <a:r>
              <a:rPr lang="en-US" sz="2000">
                <a:solidFill>
                  <a:srgbClr val="000000"/>
                </a:solidFill>
                <a:cs typeface="Arial"/>
              </a:rPr>
              <a:t>Essentially created the genre - all other FPS games that came after were referred to as Doom Clones.</a:t>
            </a:r>
          </a:p>
          <a:p>
            <a:endParaRPr lang="en-US" sz="2000"/>
          </a:p>
          <a:p>
            <a:pPr marL="0" indent="0">
              <a:buNone/>
            </a:pPr>
            <a:endParaRPr lang="en-US" sz="2000">
              <a:cs typeface="Arial"/>
            </a:endParaRPr>
          </a:p>
        </p:txBody>
      </p:sp>
      <p:sp>
        <p:nvSpPr>
          <p:cNvPr id="4" name="Text Placeholder 3">
            <a:extLst>
              <a:ext uri="{FF2B5EF4-FFF2-40B4-BE49-F238E27FC236}">
                <a16:creationId xmlns:a16="http://schemas.microsoft.com/office/drawing/2014/main" id="{89FA34EA-93DA-9EAB-EE79-7B53B383585E}"/>
              </a:ext>
            </a:extLst>
          </p:cNvPr>
          <p:cNvSpPr>
            <a:spLocks noGrp="1"/>
          </p:cNvSpPr>
          <p:nvPr>
            <p:ph type="body" sz="quarter" idx="13"/>
          </p:nvPr>
        </p:nvSpPr>
        <p:spPr/>
        <p:txBody>
          <a:bodyPr/>
          <a:lstStyle/>
          <a:p>
            <a:r>
              <a:rPr lang="en-AU">
                <a:cs typeface="Arial"/>
              </a:rPr>
              <a:t>Doom (1993)</a:t>
            </a:r>
            <a:endParaRPr lang="en-AU"/>
          </a:p>
        </p:txBody>
      </p:sp>
      <p:pic>
        <p:nvPicPr>
          <p:cNvPr id="2" name="Picture 1" descr="File:Doom.jpg">
            <a:extLst>
              <a:ext uri="{FF2B5EF4-FFF2-40B4-BE49-F238E27FC236}">
                <a16:creationId xmlns:a16="http://schemas.microsoft.com/office/drawing/2014/main" id="{B9FE9848-62E9-2CAB-DA90-82243C656D30}"/>
              </a:ext>
            </a:extLst>
          </p:cNvPr>
          <p:cNvPicPr>
            <a:picLocks noChangeAspect="1"/>
          </p:cNvPicPr>
          <p:nvPr/>
        </p:nvPicPr>
        <p:blipFill>
          <a:blip r:embed="rId3"/>
          <a:stretch>
            <a:fillRect/>
          </a:stretch>
        </p:blipFill>
        <p:spPr>
          <a:xfrm>
            <a:off x="6668278" y="1984507"/>
            <a:ext cx="2327211" cy="3455906"/>
          </a:xfrm>
          <a:prstGeom prst="rect">
            <a:avLst/>
          </a:prstGeom>
        </p:spPr>
      </p:pic>
      <p:pic>
        <p:nvPicPr>
          <p:cNvPr id="8" name="Picture 7" descr="File:Doom-e2m6-final-ambush.png">
            <a:extLst>
              <a:ext uri="{FF2B5EF4-FFF2-40B4-BE49-F238E27FC236}">
                <a16:creationId xmlns:a16="http://schemas.microsoft.com/office/drawing/2014/main" id="{5AED0DED-BA44-9F87-6A4F-667F82A0A6A5}"/>
              </a:ext>
            </a:extLst>
          </p:cNvPr>
          <p:cNvPicPr>
            <a:picLocks noChangeAspect="1"/>
          </p:cNvPicPr>
          <p:nvPr/>
        </p:nvPicPr>
        <p:blipFill>
          <a:blip r:embed="rId4"/>
          <a:stretch>
            <a:fillRect/>
          </a:stretch>
        </p:blipFill>
        <p:spPr>
          <a:xfrm>
            <a:off x="9214756" y="1506968"/>
            <a:ext cx="2404966" cy="1800809"/>
          </a:xfrm>
          <a:prstGeom prst="rect">
            <a:avLst/>
          </a:prstGeom>
        </p:spPr>
      </p:pic>
      <p:pic>
        <p:nvPicPr>
          <p:cNvPr id="11" name="Picture 10" descr="File:Doom-e2m6-room2.png">
            <a:extLst>
              <a:ext uri="{FF2B5EF4-FFF2-40B4-BE49-F238E27FC236}">
                <a16:creationId xmlns:a16="http://schemas.microsoft.com/office/drawing/2014/main" id="{4F0BC5AC-A790-4C99-1EB5-D4D00C68491E}"/>
              </a:ext>
            </a:extLst>
          </p:cNvPr>
          <p:cNvPicPr>
            <a:picLocks noChangeAspect="1"/>
          </p:cNvPicPr>
          <p:nvPr/>
        </p:nvPicPr>
        <p:blipFill>
          <a:blip r:embed="rId5"/>
          <a:stretch>
            <a:fillRect/>
          </a:stretch>
        </p:blipFill>
        <p:spPr>
          <a:xfrm>
            <a:off x="9225641" y="4011629"/>
            <a:ext cx="2402633" cy="1792255"/>
          </a:xfrm>
          <a:prstGeom prst="rect">
            <a:avLst/>
          </a:prstGeom>
        </p:spPr>
      </p:pic>
      <p:sp>
        <p:nvSpPr>
          <p:cNvPr id="3" name="TextBox 11">
            <a:extLst>
              <a:ext uri="{FF2B5EF4-FFF2-40B4-BE49-F238E27FC236}">
                <a16:creationId xmlns:a16="http://schemas.microsoft.com/office/drawing/2014/main" id="{F9F1B058-8D17-102A-A340-2A4C4A4985ED}"/>
              </a:ext>
            </a:extLst>
          </p:cNvPr>
          <p:cNvSpPr txBox="1"/>
          <p:nvPr/>
        </p:nvSpPr>
        <p:spPr>
          <a:xfrm>
            <a:off x="6668123" y="1769091"/>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3:</a:t>
            </a:r>
            <a:r>
              <a:rPr lang="en-US" sz="800">
                <a:ea typeface="+mj-lt"/>
                <a:cs typeface="+mj-lt"/>
              </a:rPr>
              <a:t> Doom PC Cover</a:t>
            </a:r>
            <a:endParaRPr lang="en-US" sz="900"/>
          </a:p>
        </p:txBody>
      </p:sp>
      <p:sp>
        <p:nvSpPr>
          <p:cNvPr id="6" name="TextBox 11">
            <a:extLst>
              <a:ext uri="{FF2B5EF4-FFF2-40B4-BE49-F238E27FC236}">
                <a16:creationId xmlns:a16="http://schemas.microsoft.com/office/drawing/2014/main" id="{FB330923-A860-B66D-4ACE-74A86B4D01B4}"/>
              </a:ext>
            </a:extLst>
          </p:cNvPr>
          <p:cNvSpPr txBox="1"/>
          <p:nvPr/>
        </p:nvSpPr>
        <p:spPr>
          <a:xfrm>
            <a:off x="6572872" y="5443392"/>
            <a:ext cx="26343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and published by id Software (1993)</a:t>
            </a:r>
            <a:endParaRPr lang="en-US" sz="800"/>
          </a:p>
        </p:txBody>
      </p:sp>
      <p:sp>
        <p:nvSpPr>
          <p:cNvPr id="12" name="TextBox 11">
            <a:extLst>
              <a:ext uri="{FF2B5EF4-FFF2-40B4-BE49-F238E27FC236}">
                <a16:creationId xmlns:a16="http://schemas.microsoft.com/office/drawing/2014/main" id="{B9DAFE0D-C56F-875F-BDE5-02B4669AD4AC}"/>
              </a:ext>
            </a:extLst>
          </p:cNvPr>
          <p:cNvSpPr txBox="1"/>
          <p:nvPr/>
        </p:nvSpPr>
        <p:spPr>
          <a:xfrm>
            <a:off x="9215081" y="128892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4:</a:t>
            </a:r>
            <a:r>
              <a:rPr lang="en-US" sz="800">
                <a:ea typeface="+mj-lt"/>
                <a:cs typeface="+mj-lt"/>
              </a:rPr>
              <a:t> Doom Final Ambush Level</a:t>
            </a:r>
            <a:endParaRPr lang="en-US" sz="900"/>
          </a:p>
        </p:txBody>
      </p:sp>
      <p:sp>
        <p:nvSpPr>
          <p:cNvPr id="13" name="TextBox 12">
            <a:extLst>
              <a:ext uri="{FF2B5EF4-FFF2-40B4-BE49-F238E27FC236}">
                <a16:creationId xmlns:a16="http://schemas.microsoft.com/office/drawing/2014/main" id="{4EC62C80-5F30-32B2-2BD1-4BA373F68759}"/>
              </a:ext>
            </a:extLst>
          </p:cNvPr>
          <p:cNvSpPr txBox="1"/>
          <p:nvPr/>
        </p:nvSpPr>
        <p:spPr>
          <a:xfrm>
            <a:off x="9215081" y="3794130"/>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5:</a:t>
            </a:r>
            <a:r>
              <a:rPr lang="en-US" sz="800">
                <a:ea typeface="+mj-lt"/>
                <a:cs typeface="+mj-lt"/>
              </a:rPr>
              <a:t> Doom Halls of the Damned Level</a:t>
            </a:r>
            <a:endParaRPr lang="en-US" sz="900"/>
          </a:p>
        </p:txBody>
      </p:sp>
      <p:sp>
        <p:nvSpPr>
          <p:cNvPr id="14" name="TextBox 11">
            <a:extLst>
              <a:ext uri="{FF2B5EF4-FFF2-40B4-BE49-F238E27FC236}">
                <a16:creationId xmlns:a16="http://schemas.microsoft.com/office/drawing/2014/main" id="{4740CFDA-437C-AA15-83D3-3542A147C25D}"/>
              </a:ext>
            </a:extLst>
          </p:cNvPr>
          <p:cNvSpPr txBox="1"/>
          <p:nvPr/>
        </p:nvSpPr>
        <p:spPr>
          <a:xfrm>
            <a:off x="9149319" y="5813496"/>
            <a:ext cx="26343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and published by id Software (1993)</a:t>
            </a:r>
          </a:p>
        </p:txBody>
      </p:sp>
      <p:sp>
        <p:nvSpPr>
          <p:cNvPr id="15" name="TextBox 11">
            <a:extLst>
              <a:ext uri="{FF2B5EF4-FFF2-40B4-BE49-F238E27FC236}">
                <a16:creationId xmlns:a16="http://schemas.microsoft.com/office/drawing/2014/main" id="{70C93091-CA29-7AFF-B304-1D5D4295D0E1}"/>
              </a:ext>
            </a:extLst>
          </p:cNvPr>
          <p:cNvSpPr txBox="1"/>
          <p:nvPr/>
        </p:nvSpPr>
        <p:spPr>
          <a:xfrm>
            <a:off x="9139793" y="3309561"/>
            <a:ext cx="26343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and published by id Software (1993)</a:t>
            </a:r>
          </a:p>
          <a:p>
            <a:endParaRPr lang="en-US" sz="800"/>
          </a:p>
        </p:txBody>
      </p:sp>
    </p:spTree>
    <p:extLst>
      <p:ext uri="{BB962C8B-B14F-4D97-AF65-F5344CB8AC3E}">
        <p14:creationId xmlns:p14="http://schemas.microsoft.com/office/powerpoint/2010/main" val="2264538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C975-5559-2144-A7A4-40517E15223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25C12C-219E-E87F-3C2F-B064CAFDDF1C}"/>
              </a:ext>
            </a:extLst>
          </p:cNvPr>
          <p:cNvSpPr>
            <a:spLocks noGrp="1"/>
          </p:cNvSpPr>
          <p:nvPr>
            <p:ph idx="1"/>
          </p:nvPr>
        </p:nvSpPr>
        <p:spPr>
          <a:xfrm>
            <a:off x="500332" y="1383632"/>
            <a:ext cx="5667076" cy="4770723"/>
          </a:xfrm>
        </p:spPr>
        <p:txBody>
          <a:bodyPr vert="horz" lIns="91440" tIns="45720" rIns="91440" bIns="45720" rtlCol="0" anchor="t">
            <a:normAutofit fontScale="92500" lnSpcReduction="10000"/>
          </a:bodyPr>
          <a:lstStyle/>
          <a:p>
            <a:pPr marL="0" indent="0">
              <a:buNone/>
            </a:pPr>
            <a:r>
              <a:rPr lang="en-US" sz="2000">
                <a:cs typeface="Arial"/>
              </a:rPr>
              <a:t>Proving that consoles could do the genre, Goldeneye on the Nintendo 64 was a runaway success and became the blueprint for how the genre could work on consoles.</a:t>
            </a:r>
          </a:p>
          <a:p>
            <a:r>
              <a:rPr lang="en-US" sz="2000">
                <a:cs typeface="Arial"/>
              </a:rPr>
              <a:t>Accurate to the film single player campaign.</a:t>
            </a:r>
            <a:endParaRPr lang="en-US" sz="2000"/>
          </a:p>
          <a:p>
            <a:r>
              <a:rPr lang="en-US" sz="2000">
                <a:cs typeface="Arial"/>
              </a:rPr>
              <a:t>Controller throwing 4-player multiplayer mode.</a:t>
            </a:r>
            <a:endParaRPr lang="en-US" sz="2000"/>
          </a:p>
          <a:p>
            <a:r>
              <a:rPr lang="en-US" sz="2000">
                <a:cs typeface="Arial"/>
              </a:rPr>
              <a:t>Constantly at the top of 'Best N64 Games' lists.</a:t>
            </a:r>
          </a:p>
          <a:p>
            <a:r>
              <a:rPr lang="en-US" sz="2000">
                <a:cs typeface="Arial"/>
              </a:rPr>
              <a:t>Won a BAFTA Award for Best Computer Game in 1998.</a:t>
            </a:r>
          </a:p>
          <a:p>
            <a:r>
              <a:rPr lang="en-US" sz="2000">
                <a:cs typeface="Arial"/>
              </a:rPr>
              <a:t>Inducted into the World Video Game Hall of Fame in 2025.</a:t>
            </a:r>
          </a:p>
          <a:p>
            <a:r>
              <a:rPr lang="en-US" sz="2000">
                <a:cs typeface="Arial"/>
              </a:rPr>
              <a:t>"No Oddjobs!"</a:t>
            </a:r>
          </a:p>
          <a:p>
            <a:r>
              <a:rPr lang="en-US" sz="2000">
                <a:cs typeface="Arial"/>
              </a:rPr>
              <a:t>Winner of Petr </a:t>
            </a:r>
            <a:r>
              <a:rPr lang="en-US" sz="2000" err="1">
                <a:cs typeface="Arial"/>
              </a:rPr>
              <a:t>Joura’s</a:t>
            </a:r>
            <a:r>
              <a:rPr lang="en-US" sz="2000">
                <a:cs typeface="Arial"/>
              </a:rPr>
              <a:t> ‘Worst Game of 1997’ award, but Brendan's 'Best Game of 1997’</a:t>
            </a:r>
          </a:p>
          <a:p>
            <a:pPr lvl="1"/>
            <a:r>
              <a:rPr lang="en-US" sz="1600">
                <a:cs typeface="Arial"/>
              </a:rPr>
              <a:t>Brendan doesn’t know what he’s talking about </a:t>
            </a:r>
            <a:endParaRPr lang="en-US" sz="1600"/>
          </a:p>
        </p:txBody>
      </p:sp>
      <p:sp>
        <p:nvSpPr>
          <p:cNvPr id="4" name="Text Placeholder 3">
            <a:extLst>
              <a:ext uri="{FF2B5EF4-FFF2-40B4-BE49-F238E27FC236}">
                <a16:creationId xmlns:a16="http://schemas.microsoft.com/office/drawing/2014/main" id="{0D74ECE3-F7E0-5FCD-7B80-8E2E7083CDE6}"/>
              </a:ext>
            </a:extLst>
          </p:cNvPr>
          <p:cNvSpPr>
            <a:spLocks noGrp="1"/>
          </p:cNvSpPr>
          <p:nvPr>
            <p:ph type="body" sz="quarter" idx="13"/>
          </p:nvPr>
        </p:nvSpPr>
        <p:spPr/>
        <p:txBody>
          <a:bodyPr/>
          <a:lstStyle/>
          <a:p>
            <a:r>
              <a:rPr lang="en-AU">
                <a:cs typeface="Arial"/>
              </a:rPr>
              <a:t>Goldeneye (1997)</a:t>
            </a:r>
            <a:endParaRPr lang="en-US"/>
          </a:p>
        </p:txBody>
      </p:sp>
      <p:pic>
        <p:nvPicPr>
          <p:cNvPr id="2" name="Picture 1" descr="Black and white images of a man pointing a gun at the viewer, a woman and an antenna are seen at the top of the image, while at the bottom a man runs from an explosion and a helicopter flies. In the foreground is the title &quot;GoldenEye 007&quot;, on the bottom left corner the Rare logo, and on the right side game specifications.">
            <a:extLst>
              <a:ext uri="{FF2B5EF4-FFF2-40B4-BE49-F238E27FC236}">
                <a16:creationId xmlns:a16="http://schemas.microsoft.com/office/drawing/2014/main" id="{78BF17C5-04B9-CFFD-E27C-BD8543715BAB}"/>
              </a:ext>
            </a:extLst>
          </p:cNvPr>
          <p:cNvPicPr>
            <a:picLocks noChangeAspect="1"/>
          </p:cNvPicPr>
          <p:nvPr/>
        </p:nvPicPr>
        <p:blipFill>
          <a:blip r:embed="rId3"/>
          <a:stretch>
            <a:fillRect/>
          </a:stretch>
        </p:blipFill>
        <p:spPr>
          <a:xfrm>
            <a:off x="6273800" y="1577975"/>
            <a:ext cx="2571750" cy="1739900"/>
          </a:xfrm>
          <a:prstGeom prst="rect">
            <a:avLst/>
          </a:prstGeom>
        </p:spPr>
      </p:pic>
      <p:pic>
        <p:nvPicPr>
          <p:cNvPr id="7" name="Picture 6" descr="A video game with an object and soldiers&#10;&#10;AI-generated content may be incorrect.">
            <a:extLst>
              <a:ext uri="{FF2B5EF4-FFF2-40B4-BE49-F238E27FC236}">
                <a16:creationId xmlns:a16="http://schemas.microsoft.com/office/drawing/2014/main" id="{BDB5B495-9160-B8EC-4CA9-778C8742DE98}"/>
              </a:ext>
            </a:extLst>
          </p:cNvPr>
          <p:cNvPicPr>
            <a:picLocks noChangeAspect="1"/>
          </p:cNvPicPr>
          <p:nvPr/>
        </p:nvPicPr>
        <p:blipFill>
          <a:blip r:embed="rId4"/>
          <a:stretch>
            <a:fillRect/>
          </a:stretch>
        </p:blipFill>
        <p:spPr>
          <a:xfrm>
            <a:off x="9226550" y="4010444"/>
            <a:ext cx="2571750" cy="1745411"/>
          </a:xfrm>
          <a:prstGeom prst="rect">
            <a:avLst/>
          </a:prstGeom>
        </p:spPr>
      </p:pic>
      <p:pic>
        <p:nvPicPr>
          <p:cNvPr id="9" name="Picture 8" descr="'GoldenEye 007': how to play multiplayer on the Nintendo Switch">
            <a:extLst>
              <a:ext uri="{FF2B5EF4-FFF2-40B4-BE49-F238E27FC236}">
                <a16:creationId xmlns:a16="http://schemas.microsoft.com/office/drawing/2014/main" id="{7ED664E1-48DE-9962-0470-0FE48E7B526C}"/>
              </a:ext>
            </a:extLst>
          </p:cNvPr>
          <p:cNvPicPr>
            <a:picLocks noChangeAspect="1"/>
          </p:cNvPicPr>
          <p:nvPr/>
        </p:nvPicPr>
        <p:blipFill>
          <a:blip r:embed="rId5"/>
          <a:stretch>
            <a:fillRect/>
          </a:stretch>
        </p:blipFill>
        <p:spPr>
          <a:xfrm>
            <a:off x="6280150" y="4012105"/>
            <a:ext cx="2762249" cy="1742089"/>
          </a:xfrm>
          <a:prstGeom prst="rect">
            <a:avLst/>
          </a:prstGeom>
        </p:spPr>
      </p:pic>
      <p:pic>
        <p:nvPicPr>
          <p:cNvPr id="11" name="Picture 10" descr="&quot;Are you ready to get back to work?&quot; image - Project: GoldenEye mod for ...">
            <a:extLst>
              <a:ext uri="{FF2B5EF4-FFF2-40B4-BE49-F238E27FC236}">
                <a16:creationId xmlns:a16="http://schemas.microsoft.com/office/drawing/2014/main" id="{6FC35C78-69DF-B074-8EBD-ED60A8AB61AF}"/>
              </a:ext>
            </a:extLst>
          </p:cNvPr>
          <p:cNvPicPr>
            <a:picLocks noChangeAspect="1"/>
          </p:cNvPicPr>
          <p:nvPr/>
        </p:nvPicPr>
        <p:blipFill>
          <a:blip r:embed="rId6"/>
          <a:stretch>
            <a:fillRect/>
          </a:stretch>
        </p:blipFill>
        <p:spPr>
          <a:xfrm>
            <a:off x="9226550" y="1586926"/>
            <a:ext cx="2571750" cy="1741047"/>
          </a:xfrm>
          <a:prstGeom prst="rect">
            <a:avLst/>
          </a:prstGeom>
        </p:spPr>
      </p:pic>
      <p:sp>
        <p:nvSpPr>
          <p:cNvPr id="13" name="TextBox 11">
            <a:extLst>
              <a:ext uri="{FF2B5EF4-FFF2-40B4-BE49-F238E27FC236}">
                <a16:creationId xmlns:a16="http://schemas.microsoft.com/office/drawing/2014/main" id="{8A82FF81-EFFE-B5F4-FFC3-50129B5CBF52}"/>
              </a:ext>
            </a:extLst>
          </p:cNvPr>
          <p:cNvSpPr txBox="1"/>
          <p:nvPr/>
        </p:nvSpPr>
        <p:spPr>
          <a:xfrm>
            <a:off x="6277598" y="137856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6:</a:t>
            </a:r>
            <a:r>
              <a:rPr lang="en-US" sz="800">
                <a:ea typeface="+mj-lt"/>
                <a:cs typeface="+mj-lt"/>
              </a:rPr>
              <a:t> Goldeneye 007 N64 Cover</a:t>
            </a:r>
            <a:endParaRPr lang="en-US" sz="900"/>
          </a:p>
        </p:txBody>
      </p:sp>
      <p:sp>
        <p:nvSpPr>
          <p:cNvPr id="15" name="TextBox 11">
            <a:extLst>
              <a:ext uri="{FF2B5EF4-FFF2-40B4-BE49-F238E27FC236}">
                <a16:creationId xmlns:a16="http://schemas.microsoft.com/office/drawing/2014/main" id="{BFE00B1F-76AC-6634-9473-5FAA0C752940}"/>
              </a:ext>
            </a:extLst>
          </p:cNvPr>
          <p:cNvSpPr txBox="1"/>
          <p:nvPr/>
        </p:nvSpPr>
        <p:spPr>
          <a:xfrm>
            <a:off x="9230348" y="137856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7:</a:t>
            </a:r>
            <a:r>
              <a:rPr lang="en-US" sz="800">
                <a:ea typeface="+mj-lt"/>
                <a:cs typeface="+mj-lt"/>
              </a:rPr>
              <a:t> Goldeneye 007 Mission Briefing Screen</a:t>
            </a:r>
            <a:endParaRPr lang="en-US" sz="900"/>
          </a:p>
        </p:txBody>
      </p:sp>
      <p:sp>
        <p:nvSpPr>
          <p:cNvPr id="16" name="TextBox 11">
            <a:extLst>
              <a:ext uri="{FF2B5EF4-FFF2-40B4-BE49-F238E27FC236}">
                <a16:creationId xmlns:a16="http://schemas.microsoft.com/office/drawing/2014/main" id="{870AF847-5EE7-2A30-6708-E1C2E4F6EB94}"/>
              </a:ext>
            </a:extLst>
          </p:cNvPr>
          <p:cNvSpPr txBox="1"/>
          <p:nvPr/>
        </p:nvSpPr>
        <p:spPr>
          <a:xfrm>
            <a:off x="9230348" y="379791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9:</a:t>
            </a:r>
            <a:r>
              <a:rPr lang="en-US" sz="800">
                <a:ea typeface="+mj-lt"/>
                <a:cs typeface="+mj-lt"/>
              </a:rPr>
              <a:t> Goldeneye 007 Gameplay</a:t>
            </a:r>
            <a:endParaRPr lang="en-US" sz="900"/>
          </a:p>
        </p:txBody>
      </p:sp>
      <p:sp>
        <p:nvSpPr>
          <p:cNvPr id="17" name="TextBox 11">
            <a:extLst>
              <a:ext uri="{FF2B5EF4-FFF2-40B4-BE49-F238E27FC236}">
                <a16:creationId xmlns:a16="http://schemas.microsoft.com/office/drawing/2014/main" id="{2DA3D97D-BC08-EBF3-3B93-B98B3C619776}"/>
              </a:ext>
            </a:extLst>
          </p:cNvPr>
          <p:cNvSpPr txBox="1"/>
          <p:nvPr/>
        </p:nvSpPr>
        <p:spPr>
          <a:xfrm>
            <a:off x="6277598" y="3797916"/>
            <a:ext cx="2329519" cy="21544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Figure 8:</a:t>
            </a:r>
            <a:r>
              <a:rPr lang="en-US" sz="800">
                <a:ea typeface="+mj-lt"/>
                <a:cs typeface="+mj-lt"/>
              </a:rPr>
              <a:t> Goldeneye 007 Multiplayer</a:t>
            </a:r>
            <a:endParaRPr lang="en-US" sz="900"/>
          </a:p>
        </p:txBody>
      </p:sp>
      <p:sp>
        <p:nvSpPr>
          <p:cNvPr id="19" name="TextBox 11">
            <a:extLst>
              <a:ext uri="{FF2B5EF4-FFF2-40B4-BE49-F238E27FC236}">
                <a16:creationId xmlns:a16="http://schemas.microsoft.com/office/drawing/2014/main" id="{33EE1813-6A4B-55D3-93CD-6323101ABE36}"/>
              </a:ext>
            </a:extLst>
          </p:cNvPr>
          <p:cNvSpPr txBox="1"/>
          <p:nvPr/>
        </p:nvSpPr>
        <p:spPr>
          <a:xfrm>
            <a:off x="6277597" y="5753671"/>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Rare Software, published by Nintendo (1997).</a:t>
            </a:r>
            <a:endParaRPr lang="en-US"/>
          </a:p>
        </p:txBody>
      </p:sp>
      <p:sp>
        <p:nvSpPr>
          <p:cNvPr id="20" name="TextBox 11">
            <a:extLst>
              <a:ext uri="{FF2B5EF4-FFF2-40B4-BE49-F238E27FC236}">
                <a16:creationId xmlns:a16="http://schemas.microsoft.com/office/drawing/2014/main" id="{7467C54C-6723-9684-4A38-FDEA55413096}"/>
              </a:ext>
            </a:extLst>
          </p:cNvPr>
          <p:cNvSpPr txBox="1"/>
          <p:nvPr/>
        </p:nvSpPr>
        <p:spPr>
          <a:xfrm>
            <a:off x="9230346" y="5753670"/>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Rare Software, published by Nintendo (1997).</a:t>
            </a:r>
            <a:endParaRPr lang="en-US"/>
          </a:p>
        </p:txBody>
      </p:sp>
      <p:sp>
        <p:nvSpPr>
          <p:cNvPr id="21" name="TextBox 11">
            <a:extLst>
              <a:ext uri="{FF2B5EF4-FFF2-40B4-BE49-F238E27FC236}">
                <a16:creationId xmlns:a16="http://schemas.microsoft.com/office/drawing/2014/main" id="{712FE6D7-631E-0B4D-ABBF-2DB8BB4C517E}"/>
              </a:ext>
            </a:extLst>
          </p:cNvPr>
          <p:cNvSpPr txBox="1"/>
          <p:nvPr/>
        </p:nvSpPr>
        <p:spPr>
          <a:xfrm>
            <a:off x="6277596" y="3320123"/>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Rare Software, published by Nintendo (1997).</a:t>
            </a:r>
            <a:endParaRPr lang="en-US" sz="800"/>
          </a:p>
        </p:txBody>
      </p:sp>
      <p:sp>
        <p:nvSpPr>
          <p:cNvPr id="22" name="TextBox 11">
            <a:extLst>
              <a:ext uri="{FF2B5EF4-FFF2-40B4-BE49-F238E27FC236}">
                <a16:creationId xmlns:a16="http://schemas.microsoft.com/office/drawing/2014/main" id="{B33CBFD5-FADB-23C3-E07E-59199F0D12FF}"/>
              </a:ext>
            </a:extLst>
          </p:cNvPr>
          <p:cNvSpPr txBox="1"/>
          <p:nvPr/>
        </p:nvSpPr>
        <p:spPr>
          <a:xfrm>
            <a:off x="9230347" y="3315272"/>
            <a:ext cx="232951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ea typeface="+mj-lt"/>
                <a:cs typeface="+mj-lt"/>
              </a:rPr>
              <a:t>Note.</a:t>
            </a:r>
            <a:r>
              <a:rPr lang="en-US" sz="800">
                <a:ea typeface="+mj-lt"/>
                <a:cs typeface="+mj-lt"/>
              </a:rPr>
              <a:t> Developed by Rare Software, published by Nintendo (1997). </a:t>
            </a:r>
            <a:endParaRPr lang="en-US"/>
          </a:p>
        </p:txBody>
      </p:sp>
    </p:spTree>
    <p:extLst>
      <p:ext uri="{BB962C8B-B14F-4D97-AF65-F5344CB8AC3E}">
        <p14:creationId xmlns:p14="http://schemas.microsoft.com/office/powerpoint/2010/main" val="892943205"/>
      </p:ext>
    </p:extLst>
  </p:cSld>
  <p:clrMapOvr>
    <a:masterClrMapping/>
  </p:clrMapOvr>
</p:sld>
</file>

<file path=ppt/theme/theme1.xml><?xml version="1.0" encoding="utf-8"?>
<a:theme xmlns:a="http://schemas.openxmlformats.org/drawingml/2006/main" name="JMC theme">
  <a:themeElements>
    <a:clrScheme name="Custom 2">
      <a:dk1>
        <a:sysClr val="windowText" lastClr="000000"/>
      </a:dk1>
      <a:lt1>
        <a:sysClr val="window" lastClr="FFFFFF"/>
      </a:lt1>
      <a:dk2>
        <a:srgbClr val="0E2841"/>
      </a:dk2>
      <a:lt2>
        <a:srgbClr val="E8E8E8"/>
      </a:lt2>
      <a:accent1>
        <a:srgbClr val="166476"/>
      </a:accent1>
      <a:accent2>
        <a:srgbClr val="38AFA9"/>
      </a:accent2>
      <a:accent3>
        <a:srgbClr val="FFD65C"/>
      </a:accent3>
      <a:accent4>
        <a:srgbClr val="35DEB9"/>
      </a:accent4>
      <a:accent5>
        <a:srgbClr val="D8D8D8"/>
      </a:accent5>
      <a:accent6>
        <a:srgbClr val="4EA72E"/>
      </a:accent6>
      <a:hlink>
        <a:srgbClr val="35DEB9"/>
      </a:hlink>
      <a:folHlink>
        <a:srgbClr val="38AFA9"/>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lgn="l">
          <a:defRPr dirty="0">
            <a:solidFill>
              <a:schemeClr val="bg1"/>
            </a:solidFill>
            <a:ea typeface="+mj-lt"/>
            <a:cs typeface="+mj-lt"/>
          </a:defRPr>
        </a:defPPr>
      </a:lstStyle>
    </a:txDef>
  </a:objectDefaults>
  <a:extraClrSchemeLst/>
  <a:extLst>
    <a:ext uri="{05A4C25C-085E-4340-85A3-A5531E510DB2}">
      <thm15:themeFamily xmlns:thm15="http://schemas.microsoft.com/office/thememl/2012/main" name="JMC theme" id="{AD84A92A-D9F8-4C82-A781-B753313E72B7}" vid="{E4F69CA7-B5F0-4CA0-B7EA-17EE61BD4D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abe51d3-f54d-4fdd-9fcd-70ffe0d760de">
      <Terms xmlns="http://schemas.microsoft.com/office/infopath/2007/PartnerControls"/>
    </lcf76f155ced4ddcb4097134ff3c332f>
    <TaxCatchAll xmlns="c2062536-d537-4933-9a68-111b11088ba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5A66FD54D20CA4E9AC02DD318E94D49" ma:contentTypeVersion="19" ma:contentTypeDescription="Create a new document." ma:contentTypeScope="" ma:versionID="0869939854c6252f0b37a7463c539e9a">
  <xsd:schema xmlns:xsd="http://www.w3.org/2001/XMLSchema" xmlns:xs="http://www.w3.org/2001/XMLSchema" xmlns:p="http://schemas.microsoft.com/office/2006/metadata/properties" xmlns:ns2="aabe51d3-f54d-4fdd-9fcd-70ffe0d760de" xmlns:ns3="c2062536-d537-4933-9a68-111b11088bac" targetNamespace="http://schemas.microsoft.com/office/2006/metadata/properties" ma:root="true" ma:fieldsID="0c90a880db59c93dc3dbee13fd572d1d" ns2:_="" ns3:_="">
    <xsd:import namespace="aabe51d3-f54d-4fdd-9fcd-70ffe0d760de"/>
    <xsd:import namespace="c2062536-d537-4933-9a68-111b11088ba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be51d3-f54d-4fdd-9fcd-70ffe0d760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173547-604c-4742-890e-50df027e62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062536-d537-4933-9a68-111b11088ba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5fa38ae-782f-494a-b7a6-fab105483b65}" ma:internalName="TaxCatchAll" ma:showField="CatchAllData" ma:web="c2062536-d537-4933-9a68-111b11088b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CC8D78-0772-490D-BD33-2B104A1D4357}">
  <ds:schemaRefs>
    <ds:schemaRef ds:uri="6322f233-281f-40e8-8b27-fcbf88445cdd"/>
    <ds:schemaRef ds:uri="f15dd9c8-30d1-49a7-a7c3-c875b920745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33FBBD3-8B8D-4896-B834-B41446893C38}"/>
</file>

<file path=customXml/itemProps3.xml><?xml version="1.0" encoding="utf-8"?>
<ds:datastoreItem xmlns:ds="http://schemas.openxmlformats.org/officeDocument/2006/customXml" ds:itemID="{1F6BD35D-2AF0-4FC7-9494-D7255E1984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JMC theme</Template>
  <Application>Microsoft Office PowerPoint</Application>
  <PresentationFormat>Widescreen</PresentationFormat>
  <Slides>51</Slides>
  <Notes>11</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JMC theme</vt:lpstr>
      <vt:lpstr>Studio Workshop C</vt:lpstr>
      <vt:lpstr>FPS Game Part 1</vt:lpstr>
      <vt:lpstr>PowerPoint Presentation</vt:lpstr>
      <vt:lpstr>PowerPoint Presentation</vt:lpstr>
      <vt:lpstr>PowerPoint Presentation</vt:lpstr>
      <vt:lpstr>PowerPoint Presentation</vt:lpstr>
      <vt:lpstr>Genre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 Introduction</vt:lpstr>
      <vt:lpstr>Coding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 Introduction</vt:lpstr>
      <vt:lpstr>PowerPoint Presentation</vt:lpstr>
      <vt:lpstr>PowerPoint Presentation</vt:lpstr>
      <vt:lpstr>PowerPoint Presentation</vt:lpstr>
      <vt:lpstr>PowerPoint Presentation</vt:lpstr>
      <vt:lpstr>PowerPoint Presentation</vt:lpstr>
      <vt:lpstr>Coding Introduction</vt:lpstr>
      <vt:lpstr>PowerPoint Presentation</vt:lpstr>
      <vt:lpstr>PowerPoint Presentation</vt:lpstr>
      <vt:lpstr>PowerPoint Presentation</vt:lpstr>
      <vt:lpstr>Coding Introduction</vt:lpstr>
      <vt:lpstr>PowerPoint Presentation</vt:lpstr>
      <vt:lpstr>PowerPoint Presentation</vt:lpstr>
      <vt:lpstr>PowerPoint Presentation</vt:lpstr>
      <vt:lpstr>PowerPoint Presentation</vt:lpstr>
      <vt:lpstr>PowerPoint Presentation</vt:lpstr>
      <vt:lpstr>New Concepts</vt:lpstr>
      <vt:lpstr>PowerPoint Presentation</vt:lpstr>
      <vt:lpstr>PowerPoint Presentation</vt:lpstr>
      <vt:lpstr>PowerPoint Presentation</vt:lpstr>
      <vt:lpstr>Today's Tasks</vt:lpstr>
      <vt:lpstr>PowerPoint Presentation</vt:lpstr>
      <vt:lpstr>Homework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Brendan Votano</dc:creator>
  <cp:revision>1</cp:revision>
  <dcterms:created xsi:type="dcterms:W3CDTF">2025-01-16T05:04:26Z</dcterms:created>
  <dcterms:modified xsi:type="dcterms:W3CDTF">2025-10-21T03:27:56Z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0x010100A5A66FD54D20CA4E9AC02DD318E94D49</vt:lpwstr>
  </property>
  <property fmtid="{D5CDD505-2E9C-101B-9397-08002B2CF9AE}" pid="3" name="MediaServiceImageTags">
    <vt:lpwstr/>
  </property>
</Properties>
</file>